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69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3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51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7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0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7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3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98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5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73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3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D322-AC92-4493-A6C3-D12A7D9253FF}" type="datetimeFigureOut">
              <a:rPr lang="es-ES" smtClean="0"/>
              <a:t>11/10/2021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CE6C-3A67-4B07-B64E-E7A17C57D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1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6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7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4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68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CEACERO HERRADOR, MARIA JESUS</dc:creator>
  <cp:lastModifiedBy>lamesta</cp:lastModifiedBy>
  <cp:revision>2</cp:revision>
  <dcterms:created xsi:type="dcterms:W3CDTF">2021-10-08T08:49:21Z</dcterms:created>
  <dcterms:modified xsi:type="dcterms:W3CDTF">2021-10-11T11:13:25Z</dcterms:modified>
</cp:coreProperties>
</file>