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53"/>
  </p:normalViewPr>
  <p:slideViewPr>
    <p:cSldViewPr snapToGrid="0" snapToObjects="1">
      <p:cViewPr varScale="1">
        <p:scale>
          <a:sx n="81" d="100"/>
          <a:sy n="81" d="100"/>
        </p:scale>
        <p:origin x="1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BBFB5-BEC2-4E25-A8E9-B13C54D6432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E06A56-8CC2-4622-8C18-CDC90890A5C4}">
      <dgm:prSet/>
      <dgm:spPr/>
      <dgm:t>
        <a:bodyPr/>
        <a:lstStyle/>
        <a:p>
          <a:r>
            <a:rPr lang="en-US" dirty="0"/>
            <a:t>Cognition refers to mental activity including </a:t>
          </a:r>
          <a:r>
            <a:rPr lang="en-US" u="sng" dirty="0"/>
            <a:t>thinking, remembering, learning, problem solving, understanding </a:t>
          </a:r>
          <a:r>
            <a:rPr lang="en-US" dirty="0"/>
            <a:t> and </a:t>
          </a:r>
          <a:r>
            <a:rPr lang="en-US" u="sng" dirty="0"/>
            <a:t>using language</a:t>
          </a:r>
          <a:r>
            <a:rPr lang="en-US" dirty="0"/>
            <a:t>…</a:t>
          </a:r>
        </a:p>
      </dgm:t>
    </dgm:pt>
    <dgm:pt modelId="{F0A2E11E-9F34-40DF-81E7-2D5533B4A16F}" type="parTrans" cxnId="{9DEA236A-7C89-47D4-8CAE-33A4BBE2FBEF}">
      <dgm:prSet/>
      <dgm:spPr/>
      <dgm:t>
        <a:bodyPr/>
        <a:lstStyle/>
        <a:p>
          <a:endParaRPr lang="en-US"/>
        </a:p>
      </dgm:t>
    </dgm:pt>
    <dgm:pt modelId="{4654DBA2-778D-4117-A1B5-F33D7E0E73C1}" type="sibTrans" cxnId="{9DEA236A-7C89-47D4-8CAE-33A4BBE2FBEF}">
      <dgm:prSet/>
      <dgm:spPr/>
      <dgm:t>
        <a:bodyPr/>
        <a:lstStyle/>
        <a:p>
          <a:endParaRPr lang="en-US"/>
        </a:p>
      </dgm:t>
    </dgm:pt>
    <dgm:pt modelId="{32D1342E-A8CF-4FC2-A557-BC7D21EFD384}">
      <dgm:prSet/>
      <dgm:spPr/>
      <dgm:t>
        <a:bodyPr/>
        <a:lstStyle/>
        <a:p>
          <a:r>
            <a:rPr lang="en-US"/>
            <a:t>When we apply a cognitive approach to learning and teaching, we focus on the </a:t>
          </a:r>
          <a:r>
            <a:rPr lang="en-US" u="sng"/>
            <a:t>understanding of information, concepts, conversation, films, essays…</a:t>
          </a:r>
          <a:endParaRPr lang="en-US"/>
        </a:p>
      </dgm:t>
    </dgm:pt>
    <dgm:pt modelId="{9E90039D-BC14-435F-B621-910C1CBD3332}" type="parTrans" cxnId="{03EDA898-F6D6-4BE5-A64F-312F73BC76D3}">
      <dgm:prSet/>
      <dgm:spPr/>
      <dgm:t>
        <a:bodyPr/>
        <a:lstStyle/>
        <a:p>
          <a:endParaRPr lang="en-US"/>
        </a:p>
      </dgm:t>
    </dgm:pt>
    <dgm:pt modelId="{712BE5B0-BEFB-42C5-9F12-D8CAE141CE05}" type="sibTrans" cxnId="{03EDA898-F6D6-4BE5-A64F-312F73BC76D3}">
      <dgm:prSet/>
      <dgm:spPr/>
      <dgm:t>
        <a:bodyPr/>
        <a:lstStyle/>
        <a:p>
          <a:endParaRPr lang="en-US"/>
        </a:p>
      </dgm:t>
    </dgm:pt>
    <dgm:pt modelId="{D2CA4A3A-DBA0-42B4-9F3B-A77074AA0063}">
      <dgm:prSet/>
      <dgm:spPr/>
      <dgm:t>
        <a:bodyPr/>
        <a:lstStyle/>
        <a:p>
          <a:r>
            <a:rPr lang="en-US"/>
            <a:t>If we can understand the connections between concepts, break down information and </a:t>
          </a:r>
          <a:r>
            <a:rPr lang="en-US" u="sng"/>
            <a:t>rebuild with logical connections…</a:t>
          </a:r>
          <a:endParaRPr lang="en-US"/>
        </a:p>
      </dgm:t>
    </dgm:pt>
    <dgm:pt modelId="{98769B64-566C-4BED-8A4F-000A33513114}" type="parTrans" cxnId="{502FB11A-114B-44AF-B275-0DE1B412D882}">
      <dgm:prSet/>
      <dgm:spPr/>
      <dgm:t>
        <a:bodyPr/>
        <a:lstStyle/>
        <a:p>
          <a:endParaRPr lang="en-US"/>
        </a:p>
      </dgm:t>
    </dgm:pt>
    <dgm:pt modelId="{35BA1292-3ABE-40FA-9E25-80C3618152E8}" type="sibTrans" cxnId="{502FB11A-114B-44AF-B275-0DE1B412D882}">
      <dgm:prSet/>
      <dgm:spPr/>
      <dgm:t>
        <a:bodyPr/>
        <a:lstStyle/>
        <a:p>
          <a:endParaRPr lang="en-US"/>
        </a:p>
      </dgm:t>
    </dgm:pt>
    <dgm:pt modelId="{18D79024-22A9-664A-A3E5-58E833833CEE}" type="pres">
      <dgm:prSet presAssocID="{6D3BBFB5-BEC2-4E25-A8E9-B13C54D64324}" presName="outerComposite" presStyleCnt="0">
        <dgm:presLayoutVars>
          <dgm:chMax val="5"/>
          <dgm:dir/>
          <dgm:resizeHandles val="exact"/>
        </dgm:presLayoutVars>
      </dgm:prSet>
      <dgm:spPr/>
    </dgm:pt>
    <dgm:pt modelId="{EBC5199C-9D42-E64E-9FC9-8FD040468554}" type="pres">
      <dgm:prSet presAssocID="{6D3BBFB5-BEC2-4E25-A8E9-B13C54D64324}" presName="dummyMaxCanvas" presStyleCnt="0">
        <dgm:presLayoutVars/>
      </dgm:prSet>
      <dgm:spPr/>
    </dgm:pt>
    <dgm:pt modelId="{7ECB8898-28FA-C84C-B04E-96C875205E73}" type="pres">
      <dgm:prSet presAssocID="{6D3BBFB5-BEC2-4E25-A8E9-B13C54D64324}" presName="ThreeNodes_1" presStyleLbl="node1" presStyleIdx="0" presStyleCnt="3">
        <dgm:presLayoutVars>
          <dgm:bulletEnabled val="1"/>
        </dgm:presLayoutVars>
      </dgm:prSet>
      <dgm:spPr/>
    </dgm:pt>
    <dgm:pt modelId="{723C92EA-4479-5841-BD5B-6B2BC97160EA}" type="pres">
      <dgm:prSet presAssocID="{6D3BBFB5-BEC2-4E25-A8E9-B13C54D64324}" presName="ThreeNodes_2" presStyleLbl="node1" presStyleIdx="1" presStyleCnt="3">
        <dgm:presLayoutVars>
          <dgm:bulletEnabled val="1"/>
        </dgm:presLayoutVars>
      </dgm:prSet>
      <dgm:spPr/>
    </dgm:pt>
    <dgm:pt modelId="{6B5811B2-F01A-7346-955E-C2E65619E1DB}" type="pres">
      <dgm:prSet presAssocID="{6D3BBFB5-BEC2-4E25-A8E9-B13C54D64324}" presName="ThreeNodes_3" presStyleLbl="node1" presStyleIdx="2" presStyleCnt="3">
        <dgm:presLayoutVars>
          <dgm:bulletEnabled val="1"/>
        </dgm:presLayoutVars>
      </dgm:prSet>
      <dgm:spPr/>
    </dgm:pt>
    <dgm:pt modelId="{B7D01ABE-3C5D-A048-913F-C321576F0F55}" type="pres">
      <dgm:prSet presAssocID="{6D3BBFB5-BEC2-4E25-A8E9-B13C54D64324}" presName="ThreeConn_1-2" presStyleLbl="fgAccFollowNode1" presStyleIdx="0" presStyleCnt="2">
        <dgm:presLayoutVars>
          <dgm:bulletEnabled val="1"/>
        </dgm:presLayoutVars>
      </dgm:prSet>
      <dgm:spPr/>
    </dgm:pt>
    <dgm:pt modelId="{FCFFA536-6397-E347-8D34-BDABDDB6C122}" type="pres">
      <dgm:prSet presAssocID="{6D3BBFB5-BEC2-4E25-A8E9-B13C54D64324}" presName="ThreeConn_2-3" presStyleLbl="fgAccFollowNode1" presStyleIdx="1" presStyleCnt="2">
        <dgm:presLayoutVars>
          <dgm:bulletEnabled val="1"/>
        </dgm:presLayoutVars>
      </dgm:prSet>
      <dgm:spPr/>
    </dgm:pt>
    <dgm:pt modelId="{71964B9A-290A-7940-9B55-0D90103B638E}" type="pres">
      <dgm:prSet presAssocID="{6D3BBFB5-BEC2-4E25-A8E9-B13C54D64324}" presName="ThreeNodes_1_text" presStyleLbl="node1" presStyleIdx="2" presStyleCnt="3">
        <dgm:presLayoutVars>
          <dgm:bulletEnabled val="1"/>
        </dgm:presLayoutVars>
      </dgm:prSet>
      <dgm:spPr/>
    </dgm:pt>
    <dgm:pt modelId="{7B81EEFB-7D36-0447-BCD7-417A1ACDD2BB}" type="pres">
      <dgm:prSet presAssocID="{6D3BBFB5-BEC2-4E25-A8E9-B13C54D64324}" presName="ThreeNodes_2_text" presStyleLbl="node1" presStyleIdx="2" presStyleCnt="3">
        <dgm:presLayoutVars>
          <dgm:bulletEnabled val="1"/>
        </dgm:presLayoutVars>
      </dgm:prSet>
      <dgm:spPr/>
    </dgm:pt>
    <dgm:pt modelId="{4819EA15-0B69-1242-9BA2-E671878C3908}" type="pres">
      <dgm:prSet presAssocID="{6D3BBFB5-BEC2-4E25-A8E9-B13C54D6432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690CC0A-C2C3-1748-A4E9-10D071549EFB}" type="presOf" srcId="{A5E06A56-8CC2-4622-8C18-CDC90890A5C4}" destId="{7ECB8898-28FA-C84C-B04E-96C875205E73}" srcOrd="0" destOrd="0" presId="urn:microsoft.com/office/officeart/2005/8/layout/vProcess5"/>
    <dgm:cxn modelId="{A12C5416-5C90-E941-99FE-93BCD5A6A79C}" type="presOf" srcId="{D2CA4A3A-DBA0-42B4-9F3B-A77074AA0063}" destId="{6B5811B2-F01A-7346-955E-C2E65619E1DB}" srcOrd="0" destOrd="0" presId="urn:microsoft.com/office/officeart/2005/8/layout/vProcess5"/>
    <dgm:cxn modelId="{502FB11A-114B-44AF-B275-0DE1B412D882}" srcId="{6D3BBFB5-BEC2-4E25-A8E9-B13C54D64324}" destId="{D2CA4A3A-DBA0-42B4-9F3B-A77074AA0063}" srcOrd="2" destOrd="0" parTransId="{98769B64-566C-4BED-8A4F-000A33513114}" sibTransId="{35BA1292-3ABE-40FA-9E25-80C3618152E8}"/>
    <dgm:cxn modelId="{5D11B01F-954F-F843-9ED1-E102CA15DB34}" type="presOf" srcId="{32D1342E-A8CF-4FC2-A557-BC7D21EFD384}" destId="{723C92EA-4479-5841-BD5B-6B2BC97160EA}" srcOrd="0" destOrd="0" presId="urn:microsoft.com/office/officeart/2005/8/layout/vProcess5"/>
    <dgm:cxn modelId="{76789E31-9A75-7946-A6E7-5F268973ED5C}" type="presOf" srcId="{712BE5B0-BEFB-42C5-9F12-D8CAE141CE05}" destId="{FCFFA536-6397-E347-8D34-BDABDDB6C122}" srcOrd="0" destOrd="0" presId="urn:microsoft.com/office/officeart/2005/8/layout/vProcess5"/>
    <dgm:cxn modelId="{9BC2893B-2BD0-3143-8B9A-1853AD397ECD}" type="presOf" srcId="{6D3BBFB5-BEC2-4E25-A8E9-B13C54D64324}" destId="{18D79024-22A9-664A-A3E5-58E833833CEE}" srcOrd="0" destOrd="0" presId="urn:microsoft.com/office/officeart/2005/8/layout/vProcess5"/>
    <dgm:cxn modelId="{EC8CD846-E6CD-9149-AFDB-6F3300DB69F2}" type="presOf" srcId="{32D1342E-A8CF-4FC2-A557-BC7D21EFD384}" destId="{7B81EEFB-7D36-0447-BCD7-417A1ACDD2BB}" srcOrd="1" destOrd="0" presId="urn:microsoft.com/office/officeart/2005/8/layout/vProcess5"/>
    <dgm:cxn modelId="{9DEA236A-7C89-47D4-8CAE-33A4BBE2FBEF}" srcId="{6D3BBFB5-BEC2-4E25-A8E9-B13C54D64324}" destId="{A5E06A56-8CC2-4622-8C18-CDC90890A5C4}" srcOrd="0" destOrd="0" parTransId="{F0A2E11E-9F34-40DF-81E7-2D5533B4A16F}" sibTransId="{4654DBA2-778D-4117-A1B5-F33D7E0E73C1}"/>
    <dgm:cxn modelId="{D40D1394-9F09-9C42-83AC-04E0ECAE93E3}" type="presOf" srcId="{A5E06A56-8CC2-4622-8C18-CDC90890A5C4}" destId="{71964B9A-290A-7940-9B55-0D90103B638E}" srcOrd="1" destOrd="0" presId="urn:microsoft.com/office/officeart/2005/8/layout/vProcess5"/>
    <dgm:cxn modelId="{03EDA898-F6D6-4BE5-A64F-312F73BC76D3}" srcId="{6D3BBFB5-BEC2-4E25-A8E9-B13C54D64324}" destId="{32D1342E-A8CF-4FC2-A557-BC7D21EFD384}" srcOrd="1" destOrd="0" parTransId="{9E90039D-BC14-435F-B621-910C1CBD3332}" sibTransId="{712BE5B0-BEFB-42C5-9F12-D8CAE141CE05}"/>
    <dgm:cxn modelId="{444B24AF-2B26-3B41-80C3-D4FE0EAA12EB}" type="presOf" srcId="{4654DBA2-778D-4117-A1B5-F33D7E0E73C1}" destId="{B7D01ABE-3C5D-A048-913F-C321576F0F55}" srcOrd="0" destOrd="0" presId="urn:microsoft.com/office/officeart/2005/8/layout/vProcess5"/>
    <dgm:cxn modelId="{0165ADD8-BB4A-3C4D-8A61-71051009BA25}" type="presOf" srcId="{D2CA4A3A-DBA0-42B4-9F3B-A77074AA0063}" destId="{4819EA15-0B69-1242-9BA2-E671878C3908}" srcOrd="1" destOrd="0" presId="urn:microsoft.com/office/officeart/2005/8/layout/vProcess5"/>
    <dgm:cxn modelId="{3681BC2B-BE71-A542-A05E-72D76D2CAE1C}" type="presParOf" srcId="{18D79024-22A9-664A-A3E5-58E833833CEE}" destId="{EBC5199C-9D42-E64E-9FC9-8FD040468554}" srcOrd="0" destOrd="0" presId="urn:microsoft.com/office/officeart/2005/8/layout/vProcess5"/>
    <dgm:cxn modelId="{E40DBF63-A1C8-6B40-939F-7F7B2CFB096E}" type="presParOf" srcId="{18D79024-22A9-664A-A3E5-58E833833CEE}" destId="{7ECB8898-28FA-C84C-B04E-96C875205E73}" srcOrd="1" destOrd="0" presId="urn:microsoft.com/office/officeart/2005/8/layout/vProcess5"/>
    <dgm:cxn modelId="{38A896CC-ACCA-324C-83F1-81AA0BEF466E}" type="presParOf" srcId="{18D79024-22A9-664A-A3E5-58E833833CEE}" destId="{723C92EA-4479-5841-BD5B-6B2BC97160EA}" srcOrd="2" destOrd="0" presId="urn:microsoft.com/office/officeart/2005/8/layout/vProcess5"/>
    <dgm:cxn modelId="{DBBE53B1-B81B-E147-B1AA-EDDF48DF9E68}" type="presParOf" srcId="{18D79024-22A9-664A-A3E5-58E833833CEE}" destId="{6B5811B2-F01A-7346-955E-C2E65619E1DB}" srcOrd="3" destOrd="0" presId="urn:microsoft.com/office/officeart/2005/8/layout/vProcess5"/>
    <dgm:cxn modelId="{7720CF3F-92C8-6846-9EA3-FC4893854796}" type="presParOf" srcId="{18D79024-22A9-664A-A3E5-58E833833CEE}" destId="{B7D01ABE-3C5D-A048-913F-C321576F0F55}" srcOrd="4" destOrd="0" presId="urn:microsoft.com/office/officeart/2005/8/layout/vProcess5"/>
    <dgm:cxn modelId="{4F4C33D0-4B16-EF45-A57D-5AB29D5D267E}" type="presParOf" srcId="{18D79024-22A9-664A-A3E5-58E833833CEE}" destId="{FCFFA536-6397-E347-8D34-BDABDDB6C122}" srcOrd="5" destOrd="0" presId="urn:microsoft.com/office/officeart/2005/8/layout/vProcess5"/>
    <dgm:cxn modelId="{D20C65C7-BE19-8F46-8798-4023CCEF7E9B}" type="presParOf" srcId="{18D79024-22A9-664A-A3E5-58E833833CEE}" destId="{71964B9A-290A-7940-9B55-0D90103B638E}" srcOrd="6" destOrd="0" presId="urn:microsoft.com/office/officeart/2005/8/layout/vProcess5"/>
    <dgm:cxn modelId="{C90BD9A3-C760-C846-A5C5-BF9FAA8DE6AD}" type="presParOf" srcId="{18D79024-22A9-664A-A3E5-58E833833CEE}" destId="{7B81EEFB-7D36-0447-BCD7-417A1ACDD2BB}" srcOrd="7" destOrd="0" presId="urn:microsoft.com/office/officeart/2005/8/layout/vProcess5"/>
    <dgm:cxn modelId="{758DE82F-FCDC-EF44-AAA9-4BD76C63B8A8}" type="presParOf" srcId="{18D79024-22A9-664A-A3E5-58E833833CEE}" destId="{4819EA15-0B69-1242-9BA2-E671878C39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181C60-1336-49E5-A4E7-3F6B4D0C33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4D69276-4D82-4249-B46F-F4659CA715F0}">
      <dgm:prSet/>
      <dgm:spPr/>
      <dgm:t>
        <a:bodyPr/>
        <a:lstStyle/>
        <a:p>
          <a:r>
            <a:rPr lang="en-US"/>
            <a:t>It is one of the oldest methods of training. </a:t>
          </a:r>
        </a:p>
      </dgm:t>
    </dgm:pt>
    <dgm:pt modelId="{40F27959-D350-403D-A7FE-A4F076CD1697}" type="parTrans" cxnId="{5E24DE65-D72C-4FA4-9AA4-92ABDE00CFB4}">
      <dgm:prSet/>
      <dgm:spPr/>
      <dgm:t>
        <a:bodyPr/>
        <a:lstStyle/>
        <a:p>
          <a:endParaRPr lang="en-US"/>
        </a:p>
      </dgm:t>
    </dgm:pt>
    <dgm:pt modelId="{815F3DE8-E688-486A-8826-58613B136F35}" type="sibTrans" cxnId="{5E24DE65-D72C-4FA4-9AA4-92ABDE00CFB4}">
      <dgm:prSet/>
      <dgm:spPr/>
      <dgm:t>
        <a:bodyPr/>
        <a:lstStyle/>
        <a:p>
          <a:endParaRPr lang="en-US"/>
        </a:p>
      </dgm:t>
    </dgm:pt>
    <dgm:pt modelId="{016E4C56-EECC-4C39-A824-BCF03CA31A8B}">
      <dgm:prSet/>
      <dgm:spPr/>
      <dgm:t>
        <a:bodyPr/>
        <a:lstStyle/>
        <a:p>
          <a:r>
            <a:rPr lang="en-US"/>
            <a:t>This method is used to create understanding of a topic or to influence behavior, attitudes through lecture. </a:t>
          </a:r>
        </a:p>
      </dgm:t>
    </dgm:pt>
    <dgm:pt modelId="{3B1C4F12-ABC9-420A-8D1B-E69A82D226FF}" type="parTrans" cxnId="{600B4638-18E9-4F51-ACAC-E9D4C96BBAD2}">
      <dgm:prSet/>
      <dgm:spPr/>
      <dgm:t>
        <a:bodyPr/>
        <a:lstStyle/>
        <a:p>
          <a:endParaRPr lang="en-US"/>
        </a:p>
      </dgm:t>
    </dgm:pt>
    <dgm:pt modelId="{50935E55-8224-45D4-B3E2-81146308097C}" type="sibTrans" cxnId="{600B4638-18E9-4F51-ACAC-E9D4C96BBAD2}">
      <dgm:prSet/>
      <dgm:spPr/>
      <dgm:t>
        <a:bodyPr/>
        <a:lstStyle/>
        <a:p>
          <a:endParaRPr lang="en-US"/>
        </a:p>
      </dgm:t>
    </dgm:pt>
    <dgm:pt modelId="{CAEACEBC-FB20-4767-91BC-BD5200AFD3F7}">
      <dgm:prSet/>
      <dgm:spPr/>
      <dgm:t>
        <a:bodyPr/>
        <a:lstStyle/>
        <a:p>
          <a:r>
            <a:rPr lang="en-US" dirty="0"/>
            <a:t>Lecture is given to enhance the knowledge of listener or to give her/him the theoretical aspect of a topic.</a:t>
          </a:r>
        </a:p>
      </dgm:t>
    </dgm:pt>
    <dgm:pt modelId="{97536E9D-C8A9-46E6-BB85-EFBD9EC24F70}" type="parTrans" cxnId="{AB95F7C7-4843-4957-9EBA-AFF55B8833A8}">
      <dgm:prSet/>
      <dgm:spPr/>
      <dgm:t>
        <a:bodyPr/>
        <a:lstStyle/>
        <a:p>
          <a:endParaRPr lang="en-US"/>
        </a:p>
      </dgm:t>
    </dgm:pt>
    <dgm:pt modelId="{9401D857-2012-4727-80E6-2D1EE957E1A7}" type="sibTrans" cxnId="{AB95F7C7-4843-4957-9EBA-AFF55B8833A8}">
      <dgm:prSet/>
      <dgm:spPr/>
      <dgm:t>
        <a:bodyPr/>
        <a:lstStyle/>
        <a:p>
          <a:endParaRPr lang="en-US"/>
        </a:p>
      </dgm:t>
    </dgm:pt>
    <dgm:pt modelId="{899EBA20-1FB7-4D67-833C-2CA54BC552F4}" type="pres">
      <dgm:prSet presAssocID="{19181C60-1336-49E5-A4E7-3F6B4D0C33BA}" presName="root" presStyleCnt="0">
        <dgm:presLayoutVars>
          <dgm:dir/>
          <dgm:resizeHandles val="exact"/>
        </dgm:presLayoutVars>
      </dgm:prSet>
      <dgm:spPr/>
    </dgm:pt>
    <dgm:pt modelId="{5D4E167E-87F4-43B1-AFAC-3B8F8F0BC88F}" type="pres">
      <dgm:prSet presAssocID="{54D69276-4D82-4249-B46F-F4659CA715F0}" presName="compNode" presStyleCnt="0"/>
      <dgm:spPr/>
    </dgm:pt>
    <dgm:pt modelId="{279494C3-BDF2-49DA-B9C2-9B261621398B}" type="pres">
      <dgm:prSet presAssocID="{54D69276-4D82-4249-B46F-F4659CA715F0}" presName="bgRect" presStyleLbl="bgShp" presStyleIdx="0" presStyleCnt="3"/>
      <dgm:spPr/>
    </dgm:pt>
    <dgm:pt modelId="{494FF163-2779-4827-8154-D66D2220A2D0}" type="pres">
      <dgm:prSet presAssocID="{54D69276-4D82-4249-B46F-F4659CA715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7942CA4E-27ED-4F29-AA4F-B16F102A162F}" type="pres">
      <dgm:prSet presAssocID="{54D69276-4D82-4249-B46F-F4659CA715F0}" presName="spaceRect" presStyleCnt="0"/>
      <dgm:spPr/>
    </dgm:pt>
    <dgm:pt modelId="{0C3F916A-2472-43B6-AAEA-8A8AF1C78E50}" type="pres">
      <dgm:prSet presAssocID="{54D69276-4D82-4249-B46F-F4659CA715F0}" presName="parTx" presStyleLbl="revTx" presStyleIdx="0" presStyleCnt="3">
        <dgm:presLayoutVars>
          <dgm:chMax val="0"/>
          <dgm:chPref val="0"/>
        </dgm:presLayoutVars>
      </dgm:prSet>
      <dgm:spPr/>
    </dgm:pt>
    <dgm:pt modelId="{3A454A20-FECC-4496-B474-B94C34CD06E6}" type="pres">
      <dgm:prSet presAssocID="{815F3DE8-E688-486A-8826-58613B136F35}" presName="sibTrans" presStyleCnt="0"/>
      <dgm:spPr/>
    </dgm:pt>
    <dgm:pt modelId="{3B4DFAD4-3593-45CF-A911-E70E6D01B331}" type="pres">
      <dgm:prSet presAssocID="{016E4C56-EECC-4C39-A824-BCF03CA31A8B}" presName="compNode" presStyleCnt="0"/>
      <dgm:spPr/>
    </dgm:pt>
    <dgm:pt modelId="{7EE3E42A-760C-435B-8F8E-E521903BBD3D}" type="pres">
      <dgm:prSet presAssocID="{016E4C56-EECC-4C39-A824-BCF03CA31A8B}" presName="bgRect" presStyleLbl="bgShp" presStyleIdx="1" presStyleCnt="3"/>
      <dgm:spPr/>
    </dgm:pt>
    <dgm:pt modelId="{3BEB4DFC-2917-46C1-9061-B9D196B3CE6D}" type="pres">
      <dgm:prSet presAssocID="{016E4C56-EECC-4C39-A824-BCF03CA31A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27BA0D98-C2F2-4879-9D81-07334833C6F9}" type="pres">
      <dgm:prSet presAssocID="{016E4C56-EECC-4C39-A824-BCF03CA31A8B}" presName="spaceRect" presStyleCnt="0"/>
      <dgm:spPr/>
    </dgm:pt>
    <dgm:pt modelId="{080B2E8D-3B70-41B2-91D8-E6DE52A9B527}" type="pres">
      <dgm:prSet presAssocID="{016E4C56-EECC-4C39-A824-BCF03CA31A8B}" presName="parTx" presStyleLbl="revTx" presStyleIdx="1" presStyleCnt="3">
        <dgm:presLayoutVars>
          <dgm:chMax val="0"/>
          <dgm:chPref val="0"/>
        </dgm:presLayoutVars>
      </dgm:prSet>
      <dgm:spPr/>
    </dgm:pt>
    <dgm:pt modelId="{1ABC5A04-02B3-4306-BCCF-C9BF0955DA2F}" type="pres">
      <dgm:prSet presAssocID="{50935E55-8224-45D4-B3E2-81146308097C}" presName="sibTrans" presStyleCnt="0"/>
      <dgm:spPr/>
    </dgm:pt>
    <dgm:pt modelId="{9BD2F34D-79B5-466B-B0D6-70388FF89BD9}" type="pres">
      <dgm:prSet presAssocID="{CAEACEBC-FB20-4767-91BC-BD5200AFD3F7}" presName="compNode" presStyleCnt="0"/>
      <dgm:spPr/>
    </dgm:pt>
    <dgm:pt modelId="{A6D813BE-7B82-4E47-AD47-2CD36E0BA770}" type="pres">
      <dgm:prSet presAssocID="{CAEACEBC-FB20-4767-91BC-BD5200AFD3F7}" presName="bgRect" presStyleLbl="bgShp" presStyleIdx="2" presStyleCnt="3"/>
      <dgm:spPr/>
    </dgm:pt>
    <dgm:pt modelId="{8C20CF65-604E-4212-8C3E-21F1F955F77A}" type="pres">
      <dgm:prSet presAssocID="{CAEACEBC-FB20-4767-91BC-BD5200AFD3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B0FDA7E-83A5-464A-B8B1-D7AF428C2AEC}" type="pres">
      <dgm:prSet presAssocID="{CAEACEBC-FB20-4767-91BC-BD5200AFD3F7}" presName="spaceRect" presStyleCnt="0"/>
      <dgm:spPr/>
    </dgm:pt>
    <dgm:pt modelId="{4A106974-0706-4655-8F44-A46D6946E659}" type="pres">
      <dgm:prSet presAssocID="{CAEACEBC-FB20-4767-91BC-BD5200AFD3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7978215-4B3C-4190-8C95-B072529426F8}" type="presOf" srcId="{016E4C56-EECC-4C39-A824-BCF03CA31A8B}" destId="{080B2E8D-3B70-41B2-91D8-E6DE52A9B527}" srcOrd="0" destOrd="0" presId="urn:microsoft.com/office/officeart/2018/2/layout/IconVerticalSolidList"/>
    <dgm:cxn modelId="{D13EE526-6DFF-4C27-83D7-9F11459DA985}" type="presOf" srcId="{19181C60-1336-49E5-A4E7-3F6B4D0C33BA}" destId="{899EBA20-1FB7-4D67-833C-2CA54BC552F4}" srcOrd="0" destOrd="0" presId="urn:microsoft.com/office/officeart/2018/2/layout/IconVerticalSolidList"/>
    <dgm:cxn modelId="{600B4638-18E9-4F51-ACAC-E9D4C96BBAD2}" srcId="{19181C60-1336-49E5-A4E7-3F6B4D0C33BA}" destId="{016E4C56-EECC-4C39-A824-BCF03CA31A8B}" srcOrd="1" destOrd="0" parTransId="{3B1C4F12-ABC9-420A-8D1B-E69A82D226FF}" sibTransId="{50935E55-8224-45D4-B3E2-81146308097C}"/>
    <dgm:cxn modelId="{5E24DE65-D72C-4FA4-9AA4-92ABDE00CFB4}" srcId="{19181C60-1336-49E5-A4E7-3F6B4D0C33BA}" destId="{54D69276-4D82-4249-B46F-F4659CA715F0}" srcOrd="0" destOrd="0" parTransId="{40F27959-D350-403D-A7FE-A4F076CD1697}" sibTransId="{815F3DE8-E688-486A-8826-58613B136F35}"/>
    <dgm:cxn modelId="{EF8612AE-D67F-403E-8E75-1650117D2060}" type="presOf" srcId="{CAEACEBC-FB20-4767-91BC-BD5200AFD3F7}" destId="{4A106974-0706-4655-8F44-A46D6946E659}" srcOrd="0" destOrd="0" presId="urn:microsoft.com/office/officeart/2018/2/layout/IconVerticalSolidList"/>
    <dgm:cxn modelId="{21B307B0-E5F3-4BF8-B500-BFF5A527E607}" type="presOf" srcId="{54D69276-4D82-4249-B46F-F4659CA715F0}" destId="{0C3F916A-2472-43B6-AAEA-8A8AF1C78E50}" srcOrd="0" destOrd="0" presId="urn:microsoft.com/office/officeart/2018/2/layout/IconVerticalSolidList"/>
    <dgm:cxn modelId="{AB95F7C7-4843-4957-9EBA-AFF55B8833A8}" srcId="{19181C60-1336-49E5-A4E7-3F6B4D0C33BA}" destId="{CAEACEBC-FB20-4767-91BC-BD5200AFD3F7}" srcOrd="2" destOrd="0" parTransId="{97536E9D-C8A9-46E6-BB85-EFBD9EC24F70}" sibTransId="{9401D857-2012-4727-80E6-2D1EE957E1A7}"/>
    <dgm:cxn modelId="{097D43B0-3CB4-40FF-8252-ED5A0197E79A}" type="presParOf" srcId="{899EBA20-1FB7-4D67-833C-2CA54BC552F4}" destId="{5D4E167E-87F4-43B1-AFAC-3B8F8F0BC88F}" srcOrd="0" destOrd="0" presId="urn:microsoft.com/office/officeart/2018/2/layout/IconVerticalSolidList"/>
    <dgm:cxn modelId="{20CE2C89-640C-4C8F-B126-8347F10A0842}" type="presParOf" srcId="{5D4E167E-87F4-43B1-AFAC-3B8F8F0BC88F}" destId="{279494C3-BDF2-49DA-B9C2-9B261621398B}" srcOrd="0" destOrd="0" presId="urn:microsoft.com/office/officeart/2018/2/layout/IconVerticalSolidList"/>
    <dgm:cxn modelId="{D640297E-1791-41AA-AEFA-5C8A3C8722A8}" type="presParOf" srcId="{5D4E167E-87F4-43B1-AFAC-3B8F8F0BC88F}" destId="{494FF163-2779-4827-8154-D66D2220A2D0}" srcOrd="1" destOrd="0" presId="urn:microsoft.com/office/officeart/2018/2/layout/IconVerticalSolidList"/>
    <dgm:cxn modelId="{7108544D-F428-41CE-BCAB-B37476212CF5}" type="presParOf" srcId="{5D4E167E-87F4-43B1-AFAC-3B8F8F0BC88F}" destId="{7942CA4E-27ED-4F29-AA4F-B16F102A162F}" srcOrd="2" destOrd="0" presId="urn:microsoft.com/office/officeart/2018/2/layout/IconVerticalSolidList"/>
    <dgm:cxn modelId="{107A0FDC-F6CE-47E0-887F-6B7CD9267B45}" type="presParOf" srcId="{5D4E167E-87F4-43B1-AFAC-3B8F8F0BC88F}" destId="{0C3F916A-2472-43B6-AAEA-8A8AF1C78E50}" srcOrd="3" destOrd="0" presId="urn:microsoft.com/office/officeart/2018/2/layout/IconVerticalSolidList"/>
    <dgm:cxn modelId="{79A47807-E852-4F3F-ACEC-45597B34AA56}" type="presParOf" srcId="{899EBA20-1FB7-4D67-833C-2CA54BC552F4}" destId="{3A454A20-FECC-4496-B474-B94C34CD06E6}" srcOrd="1" destOrd="0" presId="urn:microsoft.com/office/officeart/2018/2/layout/IconVerticalSolidList"/>
    <dgm:cxn modelId="{093FB4AD-AA74-43F3-B538-35FFE43D7FA9}" type="presParOf" srcId="{899EBA20-1FB7-4D67-833C-2CA54BC552F4}" destId="{3B4DFAD4-3593-45CF-A911-E70E6D01B331}" srcOrd="2" destOrd="0" presId="urn:microsoft.com/office/officeart/2018/2/layout/IconVerticalSolidList"/>
    <dgm:cxn modelId="{580C79E4-1D6A-40F8-8D05-3EC3FFA3C178}" type="presParOf" srcId="{3B4DFAD4-3593-45CF-A911-E70E6D01B331}" destId="{7EE3E42A-760C-435B-8F8E-E521903BBD3D}" srcOrd="0" destOrd="0" presId="urn:microsoft.com/office/officeart/2018/2/layout/IconVerticalSolidList"/>
    <dgm:cxn modelId="{B882957A-7B80-4DB2-9720-702284C0A832}" type="presParOf" srcId="{3B4DFAD4-3593-45CF-A911-E70E6D01B331}" destId="{3BEB4DFC-2917-46C1-9061-B9D196B3CE6D}" srcOrd="1" destOrd="0" presId="urn:microsoft.com/office/officeart/2018/2/layout/IconVerticalSolidList"/>
    <dgm:cxn modelId="{FCD1CEF0-EB4F-41BD-A31F-921318C1A241}" type="presParOf" srcId="{3B4DFAD4-3593-45CF-A911-E70E6D01B331}" destId="{27BA0D98-C2F2-4879-9D81-07334833C6F9}" srcOrd="2" destOrd="0" presId="urn:microsoft.com/office/officeart/2018/2/layout/IconVerticalSolidList"/>
    <dgm:cxn modelId="{6BF25DA5-B3AC-4EA4-8A81-47EFDA8C5D9C}" type="presParOf" srcId="{3B4DFAD4-3593-45CF-A911-E70E6D01B331}" destId="{080B2E8D-3B70-41B2-91D8-E6DE52A9B527}" srcOrd="3" destOrd="0" presId="urn:microsoft.com/office/officeart/2018/2/layout/IconVerticalSolidList"/>
    <dgm:cxn modelId="{97B2A4DF-7792-4A3C-B060-DF4F39DC37D0}" type="presParOf" srcId="{899EBA20-1FB7-4D67-833C-2CA54BC552F4}" destId="{1ABC5A04-02B3-4306-BCCF-C9BF0955DA2F}" srcOrd="3" destOrd="0" presId="urn:microsoft.com/office/officeart/2018/2/layout/IconVerticalSolidList"/>
    <dgm:cxn modelId="{6C331421-F622-43CA-B6AD-0D2F52113F20}" type="presParOf" srcId="{899EBA20-1FB7-4D67-833C-2CA54BC552F4}" destId="{9BD2F34D-79B5-466B-B0D6-70388FF89BD9}" srcOrd="4" destOrd="0" presId="urn:microsoft.com/office/officeart/2018/2/layout/IconVerticalSolidList"/>
    <dgm:cxn modelId="{D0FB1C6A-F594-43E0-A00D-F819B1EDD85F}" type="presParOf" srcId="{9BD2F34D-79B5-466B-B0D6-70388FF89BD9}" destId="{A6D813BE-7B82-4E47-AD47-2CD36E0BA770}" srcOrd="0" destOrd="0" presId="urn:microsoft.com/office/officeart/2018/2/layout/IconVerticalSolidList"/>
    <dgm:cxn modelId="{586A5392-060C-40C7-8506-E9EDB92442D7}" type="presParOf" srcId="{9BD2F34D-79B5-466B-B0D6-70388FF89BD9}" destId="{8C20CF65-604E-4212-8C3E-21F1F955F77A}" srcOrd="1" destOrd="0" presId="urn:microsoft.com/office/officeart/2018/2/layout/IconVerticalSolidList"/>
    <dgm:cxn modelId="{AC466A46-CD3B-4FDF-B709-3D49CCB5CFA2}" type="presParOf" srcId="{9BD2F34D-79B5-466B-B0D6-70388FF89BD9}" destId="{4B0FDA7E-83A5-464A-B8B1-D7AF428C2AEC}" srcOrd="2" destOrd="0" presId="urn:microsoft.com/office/officeart/2018/2/layout/IconVerticalSolidList"/>
    <dgm:cxn modelId="{988CC0C7-44D6-4E7D-A311-062CB6B80FFC}" type="presParOf" srcId="{9BD2F34D-79B5-466B-B0D6-70388FF89BD9}" destId="{4A106974-0706-4655-8F44-A46D6946E6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3B8910-EF87-454F-831E-68B088BC03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5E4AA9C1-ACAE-4192-AC6B-C488116ED2BB}">
      <dgm:prSet/>
      <dgm:spPr/>
      <dgm:t>
        <a:bodyPr/>
        <a:lstStyle/>
        <a:p>
          <a:r>
            <a:rPr lang="en-US"/>
            <a:t>This method is being used to provide the learners with context that is </a:t>
          </a:r>
          <a:r>
            <a:rPr lang="en-US" b="1" u="sng"/>
            <a:t>supported, elaborated, explained, or expanded</a:t>
          </a:r>
          <a:r>
            <a:rPr lang="en-US"/>
            <a:t>.</a:t>
          </a:r>
        </a:p>
      </dgm:t>
    </dgm:pt>
    <dgm:pt modelId="{75B86F82-7B95-4178-9E5D-081E7EA1C3B2}" type="parTrans" cxnId="{38163D2F-A998-4DFF-8D12-E73BEB65FD68}">
      <dgm:prSet/>
      <dgm:spPr/>
      <dgm:t>
        <a:bodyPr/>
        <a:lstStyle/>
        <a:p>
          <a:endParaRPr lang="en-US"/>
        </a:p>
      </dgm:t>
    </dgm:pt>
    <dgm:pt modelId="{42A15759-7B4B-40B9-867D-5F9A282C4C50}" type="sibTrans" cxnId="{38163D2F-A998-4DFF-8D12-E73BEB65FD68}">
      <dgm:prSet/>
      <dgm:spPr/>
      <dgm:t>
        <a:bodyPr/>
        <a:lstStyle/>
        <a:p>
          <a:endParaRPr lang="en-US"/>
        </a:p>
      </dgm:t>
    </dgm:pt>
    <dgm:pt modelId="{5BA23228-3624-453B-BBAE-D053B9E902D1}">
      <dgm:prSet/>
      <dgm:spPr/>
      <dgm:t>
        <a:bodyPr/>
        <a:lstStyle/>
        <a:p>
          <a:r>
            <a:rPr lang="en-US"/>
            <a:t>Discussion methods are a variety of forums for open-ended, </a:t>
          </a:r>
          <a:r>
            <a:rPr lang="en-US" b="1" i="1" u="sng"/>
            <a:t>collaborative exchange </a:t>
          </a:r>
          <a:r>
            <a:rPr lang="en-US"/>
            <a:t>of ideas among the trainees and, between the trainer and the trainees </a:t>
          </a:r>
        </a:p>
      </dgm:t>
    </dgm:pt>
    <dgm:pt modelId="{DD8087BA-5E23-48F1-9D42-D8246C762E65}" type="parTrans" cxnId="{A451F45F-4120-45D2-B2A7-3CA40F157027}">
      <dgm:prSet/>
      <dgm:spPr/>
      <dgm:t>
        <a:bodyPr/>
        <a:lstStyle/>
        <a:p>
          <a:endParaRPr lang="en-US"/>
        </a:p>
      </dgm:t>
    </dgm:pt>
    <dgm:pt modelId="{EB48B36E-B23D-45E8-BE02-79013A5B3805}" type="sibTrans" cxnId="{A451F45F-4120-45D2-B2A7-3CA40F157027}">
      <dgm:prSet/>
      <dgm:spPr/>
      <dgm:t>
        <a:bodyPr/>
        <a:lstStyle/>
        <a:p>
          <a:endParaRPr lang="en-US"/>
        </a:p>
      </dgm:t>
    </dgm:pt>
    <dgm:pt modelId="{5931F602-295D-4ABE-A618-6B23ED9E53EA}">
      <dgm:prSet/>
      <dgm:spPr/>
      <dgm:t>
        <a:bodyPr/>
        <a:lstStyle/>
        <a:p>
          <a:r>
            <a:rPr lang="en-US"/>
            <a:t>Participants present multiple points of view, respond to the ideas of others, and </a:t>
          </a:r>
          <a:r>
            <a:rPr lang="en-US" b="1" i="1" u="sng"/>
            <a:t>reflect</a:t>
          </a:r>
          <a:r>
            <a:rPr lang="en-US"/>
            <a:t> on their own ideas in an effort to </a:t>
          </a:r>
          <a:r>
            <a:rPr lang="en-US" b="1" i="1" u="sng"/>
            <a:t>build their knowledge</a:t>
          </a:r>
          <a:r>
            <a:rPr lang="en-US"/>
            <a:t>, understanding, or interpretation of the matter at hand.</a:t>
          </a:r>
        </a:p>
      </dgm:t>
    </dgm:pt>
    <dgm:pt modelId="{1CE5713C-53E6-41A0-B789-6EAC8ADF49E4}" type="parTrans" cxnId="{46907505-C216-4047-A06F-C3F1213C1C7F}">
      <dgm:prSet/>
      <dgm:spPr/>
      <dgm:t>
        <a:bodyPr/>
        <a:lstStyle/>
        <a:p>
          <a:endParaRPr lang="en-US"/>
        </a:p>
      </dgm:t>
    </dgm:pt>
    <dgm:pt modelId="{B84BD2B3-6F98-4587-B474-EF42BB693C1E}" type="sibTrans" cxnId="{46907505-C216-4047-A06F-C3F1213C1C7F}">
      <dgm:prSet/>
      <dgm:spPr/>
      <dgm:t>
        <a:bodyPr/>
        <a:lstStyle/>
        <a:p>
          <a:endParaRPr lang="en-US"/>
        </a:p>
      </dgm:t>
    </dgm:pt>
    <dgm:pt modelId="{80FAB65C-A670-46F8-BF35-52141C8F6881}" type="pres">
      <dgm:prSet presAssocID="{503B8910-EF87-454F-831E-68B088BC035E}" presName="root" presStyleCnt="0">
        <dgm:presLayoutVars>
          <dgm:dir/>
          <dgm:resizeHandles val="exact"/>
        </dgm:presLayoutVars>
      </dgm:prSet>
      <dgm:spPr/>
    </dgm:pt>
    <dgm:pt modelId="{EEC070D4-FED8-4412-BF64-949438E83954}" type="pres">
      <dgm:prSet presAssocID="{5E4AA9C1-ACAE-4192-AC6B-C488116ED2BB}" presName="compNode" presStyleCnt="0"/>
      <dgm:spPr/>
    </dgm:pt>
    <dgm:pt modelId="{47680DFF-AC16-4558-9EA2-CD4F53DAFD7C}" type="pres">
      <dgm:prSet presAssocID="{5E4AA9C1-ACAE-4192-AC6B-C488116ED2BB}" presName="bgRect" presStyleLbl="bgShp" presStyleIdx="0" presStyleCnt="3"/>
      <dgm:spPr/>
    </dgm:pt>
    <dgm:pt modelId="{E8DD5FBA-3720-4043-8678-8C409BDD39BC}" type="pres">
      <dgm:prSet presAssocID="{5E4AA9C1-ACAE-4192-AC6B-C488116ED2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BDC04E76-DF4C-4774-817E-A8C6A2D698A7}" type="pres">
      <dgm:prSet presAssocID="{5E4AA9C1-ACAE-4192-AC6B-C488116ED2BB}" presName="spaceRect" presStyleCnt="0"/>
      <dgm:spPr/>
    </dgm:pt>
    <dgm:pt modelId="{E1601EFA-A9DA-4985-B341-2B35D52C0FC0}" type="pres">
      <dgm:prSet presAssocID="{5E4AA9C1-ACAE-4192-AC6B-C488116ED2BB}" presName="parTx" presStyleLbl="revTx" presStyleIdx="0" presStyleCnt="3">
        <dgm:presLayoutVars>
          <dgm:chMax val="0"/>
          <dgm:chPref val="0"/>
        </dgm:presLayoutVars>
      </dgm:prSet>
      <dgm:spPr/>
    </dgm:pt>
    <dgm:pt modelId="{884BA7E4-4825-4E25-99B4-4AAD7E3CE2C6}" type="pres">
      <dgm:prSet presAssocID="{42A15759-7B4B-40B9-867D-5F9A282C4C50}" presName="sibTrans" presStyleCnt="0"/>
      <dgm:spPr/>
    </dgm:pt>
    <dgm:pt modelId="{96DE9938-C43C-4985-BC65-A351F791AD06}" type="pres">
      <dgm:prSet presAssocID="{5BA23228-3624-453B-BBAE-D053B9E902D1}" presName="compNode" presStyleCnt="0"/>
      <dgm:spPr/>
    </dgm:pt>
    <dgm:pt modelId="{6BE41F40-F9FD-4B72-9937-17175877805D}" type="pres">
      <dgm:prSet presAssocID="{5BA23228-3624-453B-BBAE-D053B9E902D1}" presName="bgRect" presStyleLbl="bgShp" presStyleIdx="1" presStyleCnt="3"/>
      <dgm:spPr/>
    </dgm:pt>
    <dgm:pt modelId="{80B0B86A-C167-4AD9-9B5D-28A30F09E760}" type="pres">
      <dgm:prSet presAssocID="{5BA23228-3624-453B-BBAE-D053B9E902D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D370C24-CE19-49E2-8618-F3DBD7346234}" type="pres">
      <dgm:prSet presAssocID="{5BA23228-3624-453B-BBAE-D053B9E902D1}" presName="spaceRect" presStyleCnt="0"/>
      <dgm:spPr/>
    </dgm:pt>
    <dgm:pt modelId="{7CF1D662-9D87-496E-AC1B-6525D008063D}" type="pres">
      <dgm:prSet presAssocID="{5BA23228-3624-453B-BBAE-D053B9E902D1}" presName="parTx" presStyleLbl="revTx" presStyleIdx="1" presStyleCnt="3">
        <dgm:presLayoutVars>
          <dgm:chMax val="0"/>
          <dgm:chPref val="0"/>
        </dgm:presLayoutVars>
      </dgm:prSet>
      <dgm:spPr/>
    </dgm:pt>
    <dgm:pt modelId="{EA2FCC0C-A3EF-418D-963E-D7C5D638379F}" type="pres">
      <dgm:prSet presAssocID="{EB48B36E-B23D-45E8-BE02-79013A5B3805}" presName="sibTrans" presStyleCnt="0"/>
      <dgm:spPr/>
    </dgm:pt>
    <dgm:pt modelId="{3ECC6799-538B-4008-AC2F-73F1A3C19337}" type="pres">
      <dgm:prSet presAssocID="{5931F602-295D-4ABE-A618-6B23ED9E53EA}" presName="compNode" presStyleCnt="0"/>
      <dgm:spPr/>
    </dgm:pt>
    <dgm:pt modelId="{A1E1384D-7E08-4297-B472-39AE23D10112}" type="pres">
      <dgm:prSet presAssocID="{5931F602-295D-4ABE-A618-6B23ED9E53EA}" presName="bgRect" presStyleLbl="bgShp" presStyleIdx="2" presStyleCnt="3"/>
      <dgm:spPr/>
    </dgm:pt>
    <dgm:pt modelId="{3A348F39-FD09-4C02-A1E5-EA8824E40ADD}" type="pres">
      <dgm:prSet presAssocID="{5931F602-295D-4ABE-A618-6B23ED9E53E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3D312E38-EBF2-456D-899A-F0B38910320A}" type="pres">
      <dgm:prSet presAssocID="{5931F602-295D-4ABE-A618-6B23ED9E53EA}" presName="spaceRect" presStyleCnt="0"/>
      <dgm:spPr/>
    </dgm:pt>
    <dgm:pt modelId="{3298B58C-009F-4C22-AC48-EC15872E200D}" type="pres">
      <dgm:prSet presAssocID="{5931F602-295D-4ABE-A618-6B23ED9E53E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6907505-C216-4047-A06F-C3F1213C1C7F}" srcId="{503B8910-EF87-454F-831E-68B088BC035E}" destId="{5931F602-295D-4ABE-A618-6B23ED9E53EA}" srcOrd="2" destOrd="0" parTransId="{1CE5713C-53E6-41A0-B789-6EAC8ADF49E4}" sibTransId="{B84BD2B3-6F98-4587-B474-EF42BB693C1E}"/>
    <dgm:cxn modelId="{38163D2F-A998-4DFF-8D12-E73BEB65FD68}" srcId="{503B8910-EF87-454F-831E-68B088BC035E}" destId="{5E4AA9C1-ACAE-4192-AC6B-C488116ED2BB}" srcOrd="0" destOrd="0" parTransId="{75B86F82-7B95-4178-9E5D-081E7EA1C3B2}" sibTransId="{42A15759-7B4B-40B9-867D-5F9A282C4C50}"/>
    <dgm:cxn modelId="{7D56CD3A-B539-E64A-B612-CDBAD4E5C2B6}" type="presOf" srcId="{5BA23228-3624-453B-BBAE-D053B9E902D1}" destId="{7CF1D662-9D87-496E-AC1B-6525D008063D}" srcOrd="0" destOrd="0" presId="urn:microsoft.com/office/officeart/2018/2/layout/IconVerticalSolidList"/>
    <dgm:cxn modelId="{A451F45F-4120-45D2-B2A7-3CA40F157027}" srcId="{503B8910-EF87-454F-831E-68B088BC035E}" destId="{5BA23228-3624-453B-BBAE-D053B9E902D1}" srcOrd="1" destOrd="0" parTransId="{DD8087BA-5E23-48F1-9D42-D8246C762E65}" sibTransId="{EB48B36E-B23D-45E8-BE02-79013A5B3805}"/>
    <dgm:cxn modelId="{4F380C76-EC44-F049-AF27-3310A55E32AE}" type="presOf" srcId="{5931F602-295D-4ABE-A618-6B23ED9E53EA}" destId="{3298B58C-009F-4C22-AC48-EC15872E200D}" srcOrd="0" destOrd="0" presId="urn:microsoft.com/office/officeart/2018/2/layout/IconVerticalSolidList"/>
    <dgm:cxn modelId="{CC34AF81-4329-2349-ADB0-1696DE8BAB4C}" type="presOf" srcId="{5E4AA9C1-ACAE-4192-AC6B-C488116ED2BB}" destId="{E1601EFA-A9DA-4985-B341-2B35D52C0FC0}" srcOrd="0" destOrd="0" presId="urn:microsoft.com/office/officeart/2018/2/layout/IconVerticalSolidList"/>
    <dgm:cxn modelId="{94271CEF-280B-B446-9C6C-97EA81B1E03D}" type="presOf" srcId="{503B8910-EF87-454F-831E-68B088BC035E}" destId="{80FAB65C-A670-46F8-BF35-52141C8F6881}" srcOrd="0" destOrd="0" presId="urn:microsoft.com/office/officeart/2018/2/layout/IconVerticalSolidList"/>
    <dgm:cxn modelId="{01B9895F-BCD4-B44A-986F-AC1DCCBCE31E}" type="presParOf" srcId="{80FAB65C-A670-46F8-BF35-52141C8F6881}" destId="{EEC070D4-FED8-4412-BF64-949438E83954}" srcOrd="0" destOrd="0" presId="urn:microsoft.com/office/officeart/2018/2/layout/IconVerticalSolidList"/>
    <dgm:cxn modelId="{CF44C823-CF71-9B46-A26A-CD78A3923E7C}" type="presParOf" srcId="{EEC070D4-FED8-4412-BF64-949438E83954}" destId="{47680DFF-AC16-4558-9EA2-CD4F53DAFD7C}" srcOrd="0" destOrd="0" presId="urn:microsoft.com/office/officeart/2018/2/layout/IconVerticalSolidList"/>
    <dgm:cxn modelId="{9D3C0804-EB5F-3046-BDC8-4F110E225654}" type="presParOf" srcId="{EEC070D4-FED8-4412-BF64-949438E83954}" destId="{E8DD5FBA-3720-4043-8678-8C409BDD39BC}" srcOrd="1" destOrd="0" presId="urn:microsoft.com/office/officeart/2018/2/layout/IconVerticalSolidList"/>
    <dgm:cxn modelId="{B4B004DD-AE53-624D-84DB-1453F26CF5A8}" type="presParOf" srcId="{EEC070D4-FED8-4412-BF64-949438E83954}" destId="{BDC04E76-DF4C-4774-817E-A8C6A2D698A7}" srcOrd="2" destOrd="0" presId="urn:microsoft.com/office/officeart/2018/2/layout/IconVerticalSolidList"/>
    <dgm:cxn modelId="{86B5ECE8-8209-9E43-8F02-D6D42CDD5D3D}" type="presParOf" srcId="{EEC070D4-FED8-4412-BF64-949438E83954}" destId="{E1601EFA-A9DA-4985-B341-2B35D52C0FC0}" srcOrd="3" destOrd="0" presId="urn:microsoft.com/office/officeart/2018/2/layout/IconVerticalSolidList"/>
    <dgm:cxn modelId="{DADD8902-1F75-5B42-A18C-CAAC1FBF1A29}" type="presParOf" srcId="{80FAB65C-A670-46F8-BF35-52141C8F6881}" destId="{884BA7E4-4825-4E25-99B4-4AAD7E3CE2C6}" srcOrd="1" destOrd="0" presId="urn:microsoft.com/office/officeart/2018/2/layout/IconVerticalSolidList"/>
    <dgm:cxn modelId="{D2848569-30F8-A841-BE21-56E625AECF52}" type="presParOf" srcId="{80FAB65C-A670-46F8-BF35-52141C8F6881}" destId="{96DE9938-C43C-4985-BC65-A351F791AD06}" srcOrd="2" destOrd="0" presId="urn:microsoft.com/office/officeart/2018/2/layout/IconVerticalSolidList"/>
    <dgm:cxn modelId="{41EB4494-D41A-AC4D-A7BB-A437564A49D3}" type="presParOf" srcId="{96DE9938-C43C-4985-BC65-A351F791AD06}" destId="{6BE41F40-F9FD-4B72-9937-17175877805D}" srcOrd="0" destOrd="0" presId="urn:microsoft.com/office/officeart/2018/2/layout/IconVerticalSolidList"/>
    <dgm:cxn modelId="{0989B3C0-4EA6-1F4B-B78C-4787EE680325}" type="presParOf" srcId="{96DE9938-C43C-4985-BC65-A351F791AD06}" destId="{80B0B86A-C167-4AD9-9B5D-28A30F09E760}" srcOrd="1" destOrd="0" presId="urn:microsoft.com/office/officeart/2018/2/layout/IconVerticalSolidList"/>
    <dgm:cxn modelId="{2B63944C-CB57-2345-8726-AC6D9F645348}" type="presParOf" srcId="{96DE9938-C43C-4985-BC65-A351F791AD06}" destId="{ED370C24-CE19-49E2-8618-F3DBD7346234}" srcOrd="2" destOrd="0" presId="urn:microsoft.com/office/officeart/2018/2/layout/IconVerticalSolidList"/>
    <dgm:cxn modelId="{95BDE81A-41A1-574E-AE92-2803F8F661BC}" type="presParOf" srcId="{96DE9938-C43C-4985-BC65-A351F791AD06}" destId="{7CF1D662-9D87-496E-AC1B-6525D008063D}" srcOrd="3" destOrd="0" presId="urn:microsoft.com/office/officeart/2018/2/layout/IconVerticalSolidList"/>
    <dgm:cxn modelId="{81051F11-B034-0F48-A8FF-DEBC346C52A3}" type="presParOf" srcId="{80FAB65C-A670-46F8-BF35-52141C8F6881}" destId="{EA2FCC0C-A3EF-418D-963E-D7C5D638379F}" srcOrd="3" destOrd="0" presId="urn:microsoft.com/office/officeart/2018/2/layout/IconVerticalSolidList"/>
    <dgm:cxn modelId="{03D29CBE-85D6-6146-AD5C-F838D3500073}" type="presParOf" srcId="{80FAB65C-A670-46F8-BF35-52141C8F6881}" destId="{3ECC6799-538B-4008-AC2F-73F1A3C19337}" srcOrd="4" destOrd="0" presId="urn:microsoft.com/office/officeart/2018/2/layout/IconVerticalSolidList"/>
    <dgm:cxn modelId="{3C0D8A9E-B810-C846-B4EE-0C86FF9752DF}" type="presParOf" srcId="{3ECC6799-538B-4008-AC2F-73F1A3C19337}" destId="{A1E1384D-7E08-4297-B472-39AE23D10112}" srcOrd="0" destOrd="0" presId="urn:microsoft.com/office/officeart/2018/2/layout/IconVerticalSolidList"/>
    <dgm:cxn modelId="{8994C310-CB5D-7E46-90C3-EEAE6DBDD973}" type="presParOf" srcId="{3ECC6799-538B-4008-AC2F-73F1A3C19337}" destId="{3A348F39-FD09-4C02-A1E5-EA8824E40ADD}" srcOrd="1" destOrd="0" presId="urn:microsoft.com/office/officeart/2018/2/layout/IconVerticalSolidList"/>
    <dgm:cxn modelId="{ED61E875-3989-8241-B82F-4A289ADDDC48}" type="presParOf" srcId="{3ECC6799-538B-4008-AC2F-73F1A3C19337}" destId="{3D312E38-EBF2-456D-899A-F0B38910320A}" srcOrd="2" destOrd="0" presId="urn:microsoft.com/office/officeart/2018/2/layout/IconVerticalSolidList"/>
    <dgm:cxn modelId="{5F5B7ADB-FC62-1744-906C-986644E6D577}" type="presParOf" srcId="{3ECC6799-538B-4008-AC2F-73F1A3C19337}" destId="{3298B58C-009F-4C22-AC48-EC15872E20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91C9AF-6295-4961-851E-C9D4A6E5DFC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7F3485-B7F8-4B0F-9F58-C5F50F64F4BD}">
      <dgm:prSet/>
      <dgm:spPr/>
      <dgm:t>
        <a:bodyPr/>
        <a:lstStyle/>
        <a:p>
          <a:r>
            <a:rPr lang="en-US" dirty="0"/>
            <a:t>We use this method frequently both among the trainers and among the trainers and trainees within the scope of the project.</a:t>
          </a:r>
        </a:p>
      </dgm:t>
    </dgm:pt>
    <dgm:pt modelId="{230A9197-B264-4FD8-A565-2D1FDB764B53}" type="parTrans" cxnId="{AEFD344F-49AE-44DF-91E9-102A4C23A8BE}">
      <dgm:prSet/>
      <dgm:spPr/>
      <dgm:t>
        <a:bodyPr/>
        <a:lstStyle/>
        <a:p>
          <a:endParaRPr lang="en-US"/>
        </a:p>
      </dgm:t>
    </dgm:pt>
    <dgm:pt modelId="{1981BBD9-BE59-4286-88A0-8D3DAFFD8FFA}" type="sibTrans" cxnId="{AEFD344F-49AE-44DF-91E9-102A4C23A8BE}">
      <dgm:prSet/>
      <dgm:spPr/>
      <dgm:t>
        <a:bodyPr/>
        <a:lstStyle/>
        <a:p>
          <a:endParaRPr lang="en-US"/>
        </a:p>
      </dgm:t>
    </dgm:pt>
    <dgm:pt modelId="{B4FB4618-FC0A-4A3D-AD66-1A52E8579048}">
      <dgm:prSet/>
      <dgm:spPr/>
      <dgm:t>
        <a:bodyPr/>
        <a:lstStyle/>
        <a:p>
          <a:r>
            <a:rPr lang="en-US" dirty="0"/>
            <a:t>The following steps are followed in using the discussion as a method:</a:t>
          </a:r>
        </a:p>
      </dgm:t>
    </dgm:pt>
    <dgm:pt modelId="{55C64A6E-01B5-4E4E-9000-C8A16EA4E662}" type="parTrans" cxnId="{9502D9E2-BEE1-4A2D-B8BC-F861E7A985E9}">
      <dgm:prSet/>
      <dgm:spPr/>
      <dgm:t>
        <a:bodyPr/>
        <a:lstStyle/>
        <a:p>
          <a:endParaRPr lang="en-US"/>
        </a:p>
      </dgm:t>
    </dgm:pt>
    <dgm:pt modelId="{20B15603-236B-40EC-82EC-F46312E424FB}" type="sibTrans" cxnId="{9502D9E2-BEE1-4A2D-B8BC-F861E7A985E9}">
      <dgm:prSet/>
      <dgm:spPr/>
      <dgm:t>
        <a:bodyPr/>
        <a:lstStyle/>
        <a:p>
          <a:endParaRPr lang="en-US"/>
        </a:p>
      </dgm:t>
    </dgm:pt>
    <dgm:pt modelId="{33B0D9B0-4D43-48BA-90BC-446FF097987F}">
      <dgm:prSet/>
      <dgm:spPr/>
      <dgm:t>
        <a:bodyPr/>
        <a:lstStyle/>
        <a:p>
          <a:r>
            <a:rPr lang="en-US" dirty="0"/>
            <a:t>The trainer gives a text about the topic to be discussed to the trainees.</a:t>
          </a:r>
        </a:p>
      </dgm:t>
    </dgm:pt>
    <dgm:pt modelId="{774F8EFC-4E3C-44E0-B3EA-B8F418BA5869}" type="parTrans" cxnId="{9DE2BDCB-CA29-42BD-9B68-1A0848EAA1D6}">
      <dgm:prSet/>
      <dgm:spPr/>
      <dgm:t>
        <a:bodyPr/>
        <a:lstStyle/>
        <a:p>
          <a:endParaRPr lang="en-US"/>
        </a:p>
      </dgm:t>
    </dgm:pt>
    <dgm:pt modelId="{890AB15A-B323-4248-BDDA-8ADB68B23EFB}" type="sibTrans" cxnId="{9DE2BDCB-CA29-42BD-9B68-1A0848EAA1D6}">
      <dgm:prSet/>
      <dgm:spPr/>
      <dgm:t>
        <a:bodyPr/>
        <a:lstStyle/>
        <a:p>
          <a:endParaRPr lang="en-US"/>
        </a:p>
      </dgm:t>
    </dgm:pt>
    <dgm:pt modelId="{FA6E73D3-C4C0-4E9E-B8A7-2B3D40163780}">
      <dgm:prSet/>
      <dgm:spPr/>
      <dgm:t>
        <a:bodyPr/>
        <a:lstStyle/>
        <a:p>
          <a:r>
            <a:rPr lang="en-US" dirty="0"/>
            <a:t>The trainees read the text and do research on the subject.</a:t>
          </a:r>
        </a:p>
      </dgm:t>
    </dgm:pt>
    <dgm:pt modelId="{FEBA08A5-E237-4D55-B6CD-64C01EEE3EE8}" type="parTrans" cxnId="{EF12F1A6-B7F2-4B05-90D4-1DB319AF299C}">
      <dgm:prSet/>
      <dgm:spPr/>
      <dgm:t>
        <a:bodyPr/>
        <a:lstStyle/>
        <a:p>
          <a:endParaRPr lang="en-US"/>
        </a:p>
      </dgm:t>
    </dgm:pt>
    <dgm:pt modelId="{EC9AEF18-6C18-497C-BFA7-027F6B2DDC42}" type="sibTrans" cxnId="{EF12F1A6-B7F2-4B05-90D4-1DB319AF299C}">
      <dgm:prSet/>
      <dgm:spPr/>
      <dgm:t>
        <a:bodyPr/>
        <a:lstStyle/>
        <a:p>
          <a:endParaRPr lang="en-US"/>
        </a:p>
      </dgm:t>
    </dgm:pt>
    <dgm:pt modelId="{A2E1A36F-236C-434F-9FD7-A596B5222A5C}">
      <dgm:prSet/>
      <dgm:spPr/>
      <dgm:t>
        <a:bodyPr/>
        <a:lstStyle/>
        <a:p>
          <a:r>
            <a:rPr lang="en-US" dirty="0"/>
            <a:t>In the lesson, the subject is discussed with guiding questions asked by the trainer.</a:t>
          </a:r>
        </a:p>
      </dgm:t>
    </dgm:pt>
    <dgm:pt modelId="{834D74BB-7031-46AD-8983-2E7646590235}" type="parTrans" cxnId="{BD5A1BCC-A811-48ED-BCC3-F5E46DC6BD6E}">
      <dgm:prSet/>
      <dgm:spPr/>
      <dgm:t>
        <a:bodyPr/>
        <a:lstStyle/>
        <a:p>
          <a:endParaRPr lang="en-US"/>
        </a:p>
      </dgm:t>
    </dgm:pt>
    <dgm:pt modelId="{27347993-305E-48CA-9F4A-8B427919577C}" type="sibTrans" cxnId="{BD5A1BCC-A811-48ED-BCC3-F5E46DC6BD6E}">
      <dgm:prSet/>
      <dgm:spPr/>
      <dgm:t>
        <a:bodyPr/>
        <a:lstStyle/>
        <a:p>
          <a:endParaRPr lang="en-US"/>
        </a:p>
      </dgm:t>
    </dgm:pt>
    <dgm:pt modelId="{522DCB4A-FB91-3D43-B1DC-687B19F86A8A}" type="pres">
      <dgm:prSet presAssocID="{0C91C9AF-6295-4961-851E-C9D4A6E5DF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5B00D0-D0FB-C446-97CC-247B1E60CF2F}" type="pres">
      <dgm:prSet presAssocID="{BD7F3485-B7F8-4B0F-9F58-C5F50F64F4BD}" presName="hierRoot1" presStyleCnt="0"/>
      <dgm:spPr/>
    </dgm:pt>
    <dgm:pt modelId="{6E98BBBC-0E4B-4741-99EA-8005B7DBDC3D}" type="pres">
      <dgm:prSet presAssocID="{BD7F3485-B7F8-4B0F-9F58-C5F50F64F4BD}" presName="composite" presStyleCnt="0"/>
      <dgm:spPr/>
    </dgm:pt>
    <dgm:pt modelId="{65937E66-8571-5249-9F36-7C50E9BA67AC}" type="pres">
      <dgm:prSet presAssocID="{BD7F3485-B7F8-4B0F-9F58-C5F50F64F4BD}" presName="background" presStyleLbl="node0" presStyleIdx="0" presStyleCnt="2"/>
      <dgm:spPr/>
    </dgm:pt>
    <dgm:pt modelId="{B7E94A19-6208-CF4E-8A3B-5FE60A69664B}" type="pres">
      <dgm:prSet presAssocID="{BD7F3485-B7F8-4B0F-9F58-C5F50F64F4BD}" presName="text" presStyleLbl="fgAcc0" presStyleIdx="0" presStyleCnt="2">
        <dgm:presLayoutVars>
          <dgm:chPref val="3"/>
        </dgm:presLayoutVars>
      </dgm:prSet>
      <dgm:spPr/>
    </dgm:pt>
    <dgm:pt modelId="{A5CFB032-3A6F-7742-B428-BEBA50B77BEC}" type="pres">
      <dgm:prSet presAssocID="{BD7F3485-B7F8-4B0F-9F58-C5F50F64F4BD}" presName="hierChild2" presStyleCnt="0"/>
      <dgm:spPr/>
    </dgm:pt>
    <dgm:pt modelId="{18449E31-2699-884E-9C37-117B98042FD1}" type="pres">
      <dgm:prSet presAssocID="{B4FB4618-FC0A-4A3D-AD66-1A52E8579048}" presName="hierRoot1" presStyleCnt="0"/>
      <dgm:spPr/>
    </dgm:pt>
    <dgm:pt modelId="{6468493C-07D8-EA4A-8B17-EBD6B4C1F255}" type="pres">
      <dgm:prSet presAssocID="{B4FB4618-FC0A-4A3D-AD66-1A52E8579048}" presName="composite" presStyleCnt="0"/>
      <dgm:spPr/>
    </dgm:pt>
    <dgm:pt modelId="{7C67A089-07A4-3542-B2D3-95FBC89E037F}" type="pres">
      <dgm:prSet presAssocID="{B4FB4618-FC0A-4A3D-AD66-1A52E8579048}" presName="background" presStyleLbl="node0" presStyleIdx="1" presStyleCnt="2"/>
      <dgm:spPr/>
    </dgm:pt>
    <dgm:pt modelId="{2D1900A7-9855-2442-82CD-BB94BDDFF27E}" type="pres">
      <dgm:prSet presAssocID="{B4FB4618-FC0A-4A3D-AD66-1A52E8579048}" presName="text" presStyleLbl="fgAcc0" presStyleIdx="1" presStyleCnt="2">
        <dgm:presLayoutVars>
          <dgm:chPref val="3"/>
        </dgm:presLayoutVars>
      </dgm:prSet>
      <dgm:spPr/>
    </dgm:pt>
    <dgm:pt modelId="{D2A4EEC4-23F5-8A42-A015-B8E95538FC93}" type="pres">
      <dgm:prSet presAssocID="{B4FB4618-FC0A-4A3D-AD66-1A52E8579048}" presName="hierChild2" presStyleCnt="0"/>
      <dgm:spPr/>
    </dgm:pt>
    <dgm:pt modelId="{B093D3C4-51F7-CB46-88A5-D559C15FF91D}" type="pres">
      <dgm:prSet presAssocID="{774F8EFC-4E3C-44E0-B3EA-B8F418BA5869}" presName="Name10" presStyleLbl="parChTrans1D2" presStyleIdx="0" presStyleCnt="3"/>
      <dgm:spPr/>
    </dgm:pt>
    <dgm:pt modelId="{42D9C109-CCD7-2E46-A3FD-066A8DBD0910}" type="pres">
      <dgm:prSet presAssocID="{33B0D9B0-4D43-48BA-90BC-446FF097987F}" presName="hierRoot2" presStyleCnt="0"/>
      <dgm:spPr/>
    </dgm:pt>
    <dgm:pt modelId="{71D63DBF-324B-CC4F-9D61-98322B87C30A}" type="pres">
      <dgm:prSet presAssocID="{33B0D9B0-4D43-48BA-90BC-446FF097987F}" presName="composite2" presStyleCnt="0"/>
      <dgm:spPr/>
    </dgm:pt>
    <dgm:pt modelId="{915D63A4-C682-0D4A-8F63-94E00195215C}" type="pres">
      <dgm:prSet presAssocID="{33B0D9B0-4D43-48BA-90BC-446FF097987F}" presName="background2" presStyleLbl="node2" presStyleIdx="0" presStyleCnt="3"/>
      <dgm:spPr/>
    </dgm:pt>
    <dgm:pt modelId="{855E9E8F-1415-EF40-AAD8-B3323513EAAA}" type="pres">
      <dgm:prSet presAssocID="{33B0D9B0-4D43-48BA-90BC-446FF097987F}" presName="text2" presStyleLbl="fgAcc2" presStyleIdx="0" presStyleCnt="3">
        <dgm:presLayoutVars>
          <dgm:chPref val="3"/>
        </dgm:presLayoutVars>
      </dgm:prSet>
      <dgm:spPr/>
    </dgm:pt>
    <dgm:pt modelId="{9DF4A54D-90D4-5049-9CAD-7027CAD4A919}" type="pres">
      <dgm:prSet presAssocID="{33B0D9B0-4D43-48BA-90BC-446FF097987F}" presName="hierChild3" presStyleCnt="0"/>
      <dgm:spPr/>
    </dgm:pt>
    <dgm:pt modelId="{A8E2CF98-0DEA-7D45-8B27-824BCFDFA630}" type="pres">
      <dgm:prSet presAssocID="{FEBA08A5-E237-4D55-B6CD-64C01EEE3EE8}" presName="Name10" presStyleLbl="parChTrans1D2" presStyleIdx="1" presStyleCnt="3"/>
      <dgm:spPr/>
    </dgm:pt>
    <dgm:pt modelId="{6469528A-75B9-934A-80AD-5612C7D1C5EA}" type="pres">
      <dgm:prSet presAssocID="{FA6E73D3-C4C0-4E9E-B8A7-2B3D40163780}" presName="hierRoot2" presStyleCnt="0"/>
      <dgm:spPr/>
    </dgm:pt>
    <dgm:pt modelId="{36852358-7977-3E4D-84B3-4994E87F4EF8}" type="pres">
      <dgm:prSet presAssocID="{FA6E73D3-C4C0-4E9E-B8A7-2B3D40163780}" presName="composite2" presStyleCnt="0"/>
      <dgm:spPr/>
    </dgm:pt>
    <dgm:pt modelId="{41A662C8-4F81-6C46-8840-4103441EB810}" type="pres">
      <dgm:prSet presAssocID="{FA6E73D3-C4C0-4E9E-B8A7-2B3D40163780}" presName="background2" presStyleLbl="node2" presStyleIdx="1" presStyleCnt="3"/>
      <dgm:spPr/>
    </dgm:pt>
    <dgm:pt modelId="{9FA15B8F-63A2-904A-8547-E3AFB7C0DEC3}" type="pres">
      <dgm:prSet presAssocID="{FA6E73D3-C4C0-4E9E-B8A7-2B3D40163780}" presName="text2" presStyleLbl="fgAcc2" presStyleIdx="1" presStyleCnt="3">
        <dgm:presLayoutVars>
          <dgm:chPref val="3"/>
        </dgm:presLayoutVars>
      </dgm:prSet>
      <dgm:spPr/>
    </dgm:pt>
    <dgm:pt modelId="{A3D6BA7E-ECDA-7143-B12A-7F63071D05C5}" type="pres">
      <dgm:prSet presAssocID="{FA6E73D3-C4C0-4E9E-B8A7-2B3D40163780}" presName="hierChild3" presStyleCnt="0"/>
      <dgm:spPr/>
    </dgm:pt>
    <dgm:pt modelId="{49594704-EA1C-9842-9ED8-8C31F1B1E764}" type="pres">
      <dgm:prSet presAssocID="{834D74BB-7031-46AD-8983-2E7646590235}" presName="Name10" presStyleLbl="parChTrans1D2" presStyleIdx="2" presStyleCnt="3"/>
      <dgm:spPr/>
    </dgm:pt>
    <dgm:pt modelId="{6EDCE032-F9AE-EC43-B176-DE9BCF82A62F}" type="pres">
      <dgm:prSet presAssocID="{A2E1A36F-236C-434F-9FD7-A596B5222A5C}" presName="hierRoot2" presStyleCnt="0"/>
      <dgm:spPr/>
    </dgm:pt>
    <dgm:pt modelId="{E0E0F668-78F7-464D-9FCB-D2E2AF13DCCD}" type="pres">
      <dgm:prSet presAssocID="{A2E1A36F-236C-434F-9FD7-A596B5222A5C}" presName="composite2" presStyleCnt="0"/>
      <dgm:spPr/>
    </dgm:pt>
    <dgm:pt modelId="{A91626AD-A402-C44D-B855-1EC8413C9776}" type="pres">
      <dgm:prSet presAssocID="{A2E1A36F-236C-434F-9FD7-A596B5222A5C}" presName="background2" presStyleLbl="node2" presStyleIdx="2" presStyleCnt="3"/>
      <dgm:spPr/>
    </dgm:pt>
    <dgm:pt modelId="{81FEE25A-AD3A-0542-960B-A190495F787B}" type="pres">
      <dgm:prSet presAssocID="{A2E1A36F-236C-434F-9FD7-A596B5222A5C}" presName="text2" presStyleLbl="fgAcc2" presStyleIdx="2" presStyleCnt="3">
        <dgm:presLayoutVars>
          <dgm:chPref val="3"/>
        </dgm:presLayoutVars>
      </dgm:prSet>
      <dgm:spPr/>
    </dgm:pt>
    <dgm:pt modelId="{0DEF99F1-777D-3E45-ABA9-EF504AFC662C}" type="pres">
      <dgm:prSet presAssocID="{A2E1A36F-236C-434F-9FD7-A596B5222A5C}" presName="hierChild3" presStyleCnt="0"/>
      <dgm:spPr/>
    </dgm:pt>
  </dgm:ptLst>
  <dgm:cxnLst>
    <dgm:cxn modelId="{431DAD05-96C8-A04D-9AC6-C104A64654F6}" type="presOf" srcId="{A2E1A36F-236C-434F-9FD7-A596B5222A5C}" destId="{81FEE25A-AD3A-0542-960B-A190495F787B}" srcOrd="0" destOrd="0" presId="urn:microsoft.com/office/officeart/2005/8/layout/hierarchy1"/>
    <dgm:cxn modelId="{3894233B-43CF-2B4E-875E-50B6EC4180F8}" type="presOf" srcId="{774F8EFC-4E3C-44E0-B3EA-B8F418BA5869}" destId="{B093D3C4-51F7-CB46-88A5-D559C15FF91D}" srcOrd="0" destOrd="0" presId="urn:microsoft.com/office/officeart/2005/8/layout/hierarchy1"/>
    <dgm:cxn modelId="{AEFD344F-49AE-44DF-91E9-102A4C23A8BE}" srcId="{0C91C9AF-6295-4961-851E-C9D4A6E5DFCA}" destId="{BD7F3485-B7F8-4B0F-9F58-C5F50F64F4BD}" srcOrd="0" destOrd="0" parTransId="{230A9197-B264-4FD8-A565-2D1FDB764B53}" sibTransId="{1981BBD9-BE59-4286-88A0-8D3DAFFD8FFA}"/>
    <dgm:cxn modelId="{30BFB560-408B-CE4E-8984-E5EE51DC442A}" type="presOf" srcId="{B4FB4618-FC0A-4A3D-AD66-1A52E8579048}" destId="{2D1900A7-9855-2442-82CD-BB94BDDFF27E}" srcOrd="0" destOrd="0" presId="urn:microsoft.com/office/officeart/2005/8/layout/hierarchy1"/>
    <dgm:cxn modelId="{228CE46C-61D3-7144-B15C-68B15F04559F}" type="presOf" srcId="{834D74BB-7031-46AD-8983-2E7646590235}" destId="{49594704-EA1C-9842-9ED8-8C31F1B1E764}" srcOrd="0" destOrd="0" presId="urn:microsoft.com/office/officeart/2005/8/layout/hierarchy1"/>
    <dgm:cxn modelId="{EF12F1A6-B7F2-4B05-90D4-1DB319AF299C}" srcId="{B4FB4618-FC0A-4A3D-AD66-1A52E8579048}" destId="{FA6E73D3-C4C0-4E9E-B8A7-2B3D40163780}" srcOrd="1" destOrd="0" parTransId="{FEBA08A5-E237-4D55-B6CD-64C01EEE3EE8}" sibTransId="{EC9AEF18-6C18-497C-BFA7-027F6B2DDC42}"/>
    <dgm:cxn modelId="{9DE2BDCB-CA29-42BD-9B68-1A0848EAA1D6}" srcId="{B4FB4618-FC0A-4A3D-AD66-1A52E8579048}" destId="{33B0D9B0-4D43-48BA-90BC-446FF097987F}" srcOrd="0" destOrd="0" parTransId="{774F8EFC-4E3C-44E0-B3EA-B8F418BA5869}" sibTransId="{890AB15A-B323-4248-BDDA-8ADB68B23EFB}"/>
    <dgm:cxn modelId="{BD5A1BCC-A811-48ED-BCC3-F5E46DC6BD6E}" srcId="{B4FB4618-FC0A-4A3D-AD66-1A52E8579048}" destId="{A2E1A36F-236C-434F-9FD7-A596B5222A5C}" srcOrd="2" destOrd="0" parTransId="{834D74BB-7031-46AD-8983-2E7646590235}" sibTransId="{27347993-305E-48CA-9F4A-8B427919577C}"/>
    <dgm:cxn modelId="{7B5214CD-A17A-F14D-A96D-70D6F4BDF041}" type="presOf" srcId="{33B0D9B0-4D43-48BA-90BC-446FF097987F}" destId="{855E9E8F-1415-EF40-AAD8-B3323513EAAA}" srcOrd="0" destOrd="0" presId="urn:microsoft.com/office/officeart/2005/8/layout/hierarchy1"/>
    <dgm:cxn modelId="{622906CE-C1A3-5644-BEF2-F5F050B905FB}" type="presOf" srcId="{FA6E73D3-C4C0-4E9E-B8A7-2B3D40163780}" destId="{9FA15B8F-63A2-904A-8547-E3AFB7C0DEC3}" srcOrd="0" destOrd="0" presId="urn:microsoft.com/office/officeart/2005/8/layout/hierarchy1"/>
    <dgm:cxn modelId="{8B7193D8-19EF-1748-9229-FEC095CB38A0}" type="presOf" srcId="{BD7F3485-B7F8-4B0F-9F58-C5F50F64F4BD}" destId="{B7E94A19-6208-CF4E-8A3B-5FE60A69664B}" srcOrd="0" destOrd="0" presId="urn:microsoft.com/office/officeart/2005/8/layout/hierarchy1"/>
    <dgm:cxn modelId="{13E672D9-1DD3-8F4E-9686-33397C5FA7D2}" type="presOf" srcId="{0C91C9AF-6295-4961-851E-C9D4A6E5DFCA}" destId="{522DCB4A-FB91-3D43-B1DC-687B19F86A8A}" srcOrd="0" destOrd="0" presId="urn:microsoft.com/office/officeart/2005/8/layout/hierarchy1"/>
    <dgm:cxn modelId="{4F36A4DA-7DD4-6748-B48F-ACD4BCAA21C3}" type="presOf" srcId="{FEBA08A5-E237-4D55-B6CD-64C01EEE3EE8}" destId="{A8E2CF98-0DEA-7D45-8B27-824BCFDFA630}" srcOrd="0" destOrd="0" presId="urn:microsoft.com/office/officeart/2005/8/layout/hierarchy1"/>
    <dgm:cxn modelId="{9502D9E2-BEE1-4A2D-B8BC-F861E7A985E9}" srcId="{0C91C9AF-6295-4961-851E-C9D4A6E5DFCA}" destId="{B4FB4618-FC0A-4A3D-AD66-1A52E8579048}" srcOrd="1" destOrd="0" parTransId="{55C64A6E-01B5-4E4E-9000-C8A16EA4E662}" sibTransId="{20B15603-236B-40EC-82EC-F46312E424FB}"/>
    <dgm:cxn modelId="{7FC01596-56F2-7946-965C-A5E11DD8CF77}" type="presParOf" srcId="{522DCB4A-FB91-3D43-B1DC-687B19F86A8A}" destId="{AD5B00D0-D0FB-C446-97CC-247B1E60CF2F}" srcOrd="0" destOrd="0" presId="urn:microsoft.com/office/officeart/2005/8/layout/hierarchy1"/>
    <dgm:cxn modelId="{EAC47B87-5C64-9F4F-80FA-BD6CB0F1FBBC}" type="presParOf" srcId="{AD5B00D0-D0FB-C446-97CC-247B1E60CF2F}" destId="{6E98BBBC-0E4B-4741-99EA-8005B7DBDC3D}" srcOrd="0" destOrd="0" presId="urn:microsoft.com/office/officeart/2005/8/layout/hierarchy1"/>
    <dgm:cxn modelId="{F3100A84-7C2B-A94A-87C8-49BB3CDAAEAD}" type="presParOf" srcId="{6E98BBBC-0E4B-4741-99EA-8005B7DBDC3D}" destId="{65937E66-8571-5249-9F36-7C50E9BA67AC}" srcOrd="0" destOrd="0" presId="urn:microsoft.com/office/officeart/2005/8/layout/hierarchy1"/>
    <dgm:cxn modelId="{A33B8495-9560-304E-AF5E-E4684DC29A20}" type="presParOf" srcId="{6E98BBBC-0E4B-4741-99EA-8005B7DBDC3D}" destId="{B7E94A19-6208-CF4E-8A3B-5FE60A69664B}" srcOrd="1" destOrd="0" presId="urn:microsoft.com/office/officeart/2005/8/layout/hierarchy1"/>
    <dgm:cxn modelId="{7F37E394-4056-7645-A3A8-70C8BFBE8860}" type="presParOf" srcId="{AD5B00D0-D0FB-C446-97CC-247B1E60CF2F}" destId="{A5CFB032-3A6F-7742-B428-BEBA50B77BEC}" srcOrd="1" destOrd="0" presId="urn:microsoft.com/office/officeart/2005/8/layout/hierarchy1"/>
    <dgm:cxn modelId="{9933F06E-6CD5-164C-911E-EDB6BE2A4AB6}" type="presParOf" srcId="{522DCB4A-FB91-3D43-B1DC-687B19F86A8A}" destId="{18449E31-2699-884E-9C37-117B98042FD1}" srcOrd="1" destOrd="0" presId="urn:microsoft.com/office/officeart/2005/8/layout/hierarchy1"/>
    <dgm:cxn modelId="{657E9544-3262-614E-BE2E-71C2AAD94AA1}" type="presParOf" srcId="{18449E31-2699-884E-9C37-117B98042FD1}" destId="{6468493C-07D8-EA4A-8B17-EBD6B4C1F255}" srcOrd="0" destOrd="0" presId="urn:microsoft.com/office/officeart/2005/8/layout/hierarchy1"/>
    <dgm:cxn modelId="{C5FE2438-CA76-E544-84B6-BD42ADCE7AE4}" type="presParOf" srcId="{6468493C-07D8-EA4A-8B17-EBD6B4C1F255}" destId="{7C67A089-07A4-3542-B2D3-95FBC89E037F}" srcOrd="0" destOrd="0" presId="urn:microsoft.com/office/officeart/2005/8/layout/hierarchy1"/>
    <dgm:cxn modelId="{D13C7D72-0941-A341-9098-0E421180A310}" type="presParOf" srcId="{6468493C-07D8-EA4A-8B17-EBD6B4C1F255}" destId="{2D1900A7-9855-2442-82CD-BB94BDDFF27E}" srcOrd="1" destOrd="0" presId="urn:microsoft.com/office/officeart/2005/8/layout/hierarchy1"/>
    <dgm:cxn modelId="{34C47111-7561-0443-A341-E29540F2D860}" type="presParOf" srcId="{18449E31-2699-884E-9C37-117B98042FD1}" destId="{D2A4EEC4-23F5-8A42-A015-B8E95538FC93}" srcOrd="1" destOrd="0" presId="urn:microsoft.com/office/officeart/2005/8/layout/hierarchy1"/>
    <dgm:cxn modelId="{98FEA488-F15F-CB41-9EE9-5F1DCA2AD588}" type="presParOf" srcId="{D2A4EEC4-23F5-8A42-A015-B8E95538FC93}" destId="{B093D3C4-51F7-CB46-88A5-D559C15FF91D}" srcOrd="0" destOrd="0" presId="urn:microsoft.com/office/officeart/2005/8/layout/hierarchy1"/>
    <dgm:cxn modelId="{170B4B36-E3CE-8D44-8506-3D67733451A5}" type="presParOf" srcId="{D2A4EEC4-23F5-8A42-A015-B8E95538FC93}" destId="{42D9C109-CCD7-2E46-A3FD-066A8DBD0910}" srcOrd="1" destOrd="0" presId="urn:microsoft.com/office/officeart/2005/8/layout/hierarchy1"/>
    <dgm:cxn modelId="{9D368DDB-F25F-D441-B7DC-5E6C8643CC5D}" type="presParOf" srcId="{42D9C109-CCD7-2E46-A3FD-066A8DBD0910}" destId="{71D63DBF-324B-CC4F-9D61-98322B87C30A}" srcOrd="0" destOrd="0" presId="urn:microsoft.com/office/officeart/2005/8/layout/hierarchy1"/>
    <dgm:cxn modelId="{DCDC95EE-F925-1943-924F-EE7A7D4CCC71}" type="presParOf" srcId="{71D63DBF-324B-CC4F-9D61-98322B87C30A}" destId="{915D63A4-C682-0D4A-8F63-94E00195215C}" srcOrd="0" destOrd="0" presId="urn:microsoft.com/office/officeart/2005/8/layout/hierarchy1"/>
    <dgm:cxn modelId="{176D140D-4EE4-B94A-8524-C5EAB475C201}" type="presParOf" srcId="{71D63DBF-324B-CC4F-9D61-98322B87C30A}" destId="{855E9E8F-1415-EF40-AAD8-B3323513EAAA}" srcOrd="1" destOrd="0" presId="urn:microsoft.com/office/officeart/2005/8/layout/hierarchy1"/>
    <dgm:cxn modelId="{1A459BB0-4D26-E34D-A8D7-B2CF88B6CAB6}" type="presParOf" srcId="{42D9C109-CCD7-2E46-A3FD-066A8DBD0910}" destId="{9DF4A54D-90D4-5049-9CAD-7027CAD4A919}" srcOrd="1" destOrd="0" presId="urn:microsoft.com/office/officeart/2005/8/layout/hierarchy1"/>
    <dgm:cxn modelId="{6DE7D023-B263-C74E-BF00-87E3C15532B4}" type="presParOf" srcId="{D2A4EEC4-23F5-8A42-A015-B8E95538FC93}" destId="{A8E2CF98-0DEA-7D45-8B27-824BCFDFA630}" srcOrd="2" destOrd="0" presId="urn:microsoft.com/office/officeart/2005/8/layout/hierarchy1"/>
    <dgm:cxn modelId="{15CB1456-7A82-9B40-ACFB-BB8295F8F764}" type="presParOf" srcId="{D2A4EEC4-23F5-8A42-A015-B8E95538FC93}" destId="{6469528A-75B9-934A-80AD-5612C7D1C5EA}" srcOrd="3" destOrd="0" presId="urn:microsoft.com/office/officeart/2005/8/layout/hierarchy1"/>
    <dgm:cxn modelId="{B8E2CC04-5C30-3D46-ABD4-DA792D2493F8}" type="presParOf" srcId="{6469528A-75B9-934A-80AD-5612C7D1C5EA}" destId="{36852358-7977-3E4D-84B3-4994E87F4EF8}" srcOrd="0" destOrd="0" presId="urn:microsoft.com/office/officeart/2005/8/layout/hierarchy1"/>
    <dgm:cxn modelId="{4D924AF0-235D-D54B-A1F1-C82638680ECD}" type="presParOf" srcId="{36852358-7977-3E4D-84B3-4994E87F4EF8}" destId="{41A662C8-4F81-6C46-8840-4103441EB810}" srcOrd="0" destOrd="0" presId="urn:microsoft.com/office/officeart/2005/8/layout/hierarchy1"/>
    <dgm:cxn modelId="{A6D4D09E-26BF-954A-8D8A-BB7F80613A5F}" type="presParOf" srcId="{36852358-7977-3E4D-84B3-4994E87F4EF8}" destId="{9FA15B8F-63A2-904A-8547-E3AFB7C0DEC3}" srcOrd="1" destOrd="0" presId="urn:microsoft.com/office/officeart/2005/8/layout/hierarchy1"/>
    <dgm:cxn modelId="{E8226D79-3BB2-DD40-8832-8DA0B0FE4CBF}" type="presParOf" srcId="{6469528A-75B9-934A-80AD-5612C7D1C5EA}" destId="{A3D6BA7E-ECDA-7143-B12A-7F63071D05C5}" srcOrd="1" destOrd="0" presId="urn:microsoft.com/office/officeart/2005/8/layout/hierarchy1"/>
    <dgm:cxn modelId="{D92A14A5-658A-3E4C-BFD5-111E7230C0C2}" type="presParOf" srcId="{D2A4EEC4-23F5-8A42-A015-B8E95538FC93}" destId="{49594704-EA1C-9842-9ED8-8C31F1B1E764}" srcOrd="4" destOrd="0" presId="urn:microsoft.com/office/officeart/2005/8/layout/hierarchy1"/>
    <dgm:cxn modelId="{796593D6-20FE-E342-A44E-BB4FBA77B6D7}" type="presParOf" srcId="{D2A4EEC4-23F5-8A42-A015-B8E95538FC93}" destId="{6EDCE032-F9AE-EC43-B176-DE9BCF82A62F}" srcOrd="5" destOrd="0" presId="urn:microsoft.com/office/officeart/2005/8/layout/hierarchy1"/>
    <dgm:cxn modelId="{2A6D9773-0238-6249-894A-AAAE527D6346}" type="presParOf" srcId="{6EDCE032-F9AE-EC43-B176-DE9BCF82A62F}" destId="{E0E0F668-78F7-464D-9FCB-D2E2AF13DCCD}" srcOrd="0" destOrd="0" presId="urn:microsoft.com/office/officeart/2005/8/layout/hierarchy1"/>
    <dgm:cxn modelId="{923AC837-733F-3C4B-AC1C-02DBA102BC2A}" type="presParOf" srcId="{E0E0F668-78F7-464D-9FCB-D2E2AF13DCCD}" destId="{A91626AD-A402-C44D-B855-1EC8413C9776}" srcOrd="0" destOrd="0" presId="urn:microsoft.com/office/officeart/2005/8/layout/hierarchy1"/>
    <dgm:cxn modelId="{59EF0080-6FA5-2347-B6B1-28417F46F652}" type="presParOf" srcId="{E0E0F668-78F7-464D-9FCB-D2E2AF13DCCD}" destId="{81FEE25A-AD3A-0542-960B-A190495F787B}" srcOrd="1" destOrd="0" presId="urn:microsoft.com/office/officeart/2005/8/layout/hierarchy1"/>
    <dgm:cxn modelId="{370DBD53-76AB-7D4A-8401-A32E9B17357E}" type="presParOf" srcId="{6EDCE032-F9AE-EC43-B176-DE9BCF82A62F}" destId="{0DEF99F1-777D-3E45-ABA9-EF504AFC66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B8898-28FA-C84C-B04E-96C875205E73}">
      <dsp:nvSpPr>
        <dsp:cNvPr id="0" name=""/>
        <dsp:cNvSpPr/>
      </dsp:nvSpPr>
      <dsp:spPr>
        <a:xfrm>
          <a:off x="0" y="0"/>
          <a:ext cx="5653565" cy="16016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Cognition refers to mental activity including </a:t>
          </a:r>
          <a:r>
            <a:rPr lang="en-US" sz="1700" u="sng" kern="1200" dirty="0"/>
            <a:t>thinking, remembering, learning, problem solving, understanding </a:t>
          </a:r>
          <a:r>
            <a:rPr lang="en-US" sz="1700" kern="1200" dirty="0"/>
            <a:t> and </a:t>
          </a:r>
          <a:r>
            <a:rPr lang="en-US" sz="1700" u="sng" kern="1200" dirty="0"/>
            <a:t>using language</a:t>
          </a:r>
          <a:r>
            <a:rPr lang="en-US" sz="1700" kern="1200" dirty="0"/>
            <a:t>…</a:t>
          </a:r>
        </a:p>
      </dsp:txBody>
      <dsp:txXfrm>
        <a:off x="46910" y="46910"/>
        <a:ext cx="3925282" cy="1507809"/>
      </dsp:txXfrm>
    </dsp:sp>
    <dsp:sp modelId="{723C92EA-4479-5841-BD5B-6B2BC97160EA}">
      <dsp:nvSpPr>
        <dsp:cNvPr id="0" name=""/>
        <dsp:cNvSpPr/>
      </dsp:nvSpPr>
      <dsp:spPr>
        <a:xfrm>
          <a:off x="498843" y="1868567"/>
          <a:ext cx="5653565" cy="16016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When we apply a cognitive approach to learning and teaching, we focus on the </a:t>
          </a:r>
          <a:r>
            <a:rPr lang="en-US" sz="1700" u="sng" kern="1200"/>
            <a:t>understanding of information, concepts, conversation, films, essays…</a:t>
          </a:r>
          <a:endParaRPr lang="en-US" sz="1700" kern="1200"/>
        </a:p>
      </dsp:txBody>
      <dsp:txXfrm>
        <a:off x="545753" y="1915477"/>
        <a:ext cx="4019842" cy="1507809"/>
      </dsp:txXfrm>
    </dsp:sp>
    <dsp:sp modelId="{6B5811B2-F01A-7346-955E-C2E65619E1DB}">
      <dsp:nvSpPr>
        <dsp:cNvPr id="0" name=""/>
        <dsp:cNvSpPr/>
      </dsp:nvSpPr>
      <dsp:spPr>
        <a:xfrm>
          <a:off x="997687" y="3737134"/>
          <a:ext cx="5653565" cy="16016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we can understand the connections between concepts, break down information and </a:t>
          </a:r>
          <a:r>
            <a:rPr lang="en-US" sz="1700" u="sng" kern="1200"/>
            <a:t>rebuild with logical connections…</a:t>
          </a:r>
          <a:endParaRPr lang="en-US" sz="1700" kern="1200"/>
        </a:p>
      </dsp:txBody>
      <dsp:txXfrm>
        <a:off x="1044597" y="3784044"/>
        <a:ext cx="4019842" cy="1507809"/>
      </dsp:txXfrm>
    </dsp:sp>
    <dsp:sp modelId="{B7D01ABE-3C5D-A048-913F-C321576F0F55}">
      <dsp:nvSpPr>
        <dsp:cNvPr id="0" name=""/>
        <dsp:cNvSpPr/>
      </dsp:nvSpPr>
      <dsp:spPr>
        <a:xfrm>
          <a:off x="4612506" y="1214568"/>
          <a:ext cx="1041058" cy="10410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46744" y="1214568"/>
        <a:ext cx="572582" cy="783396"/>
      </dsp:txXfrm>
    </dsp:sp>
    <dsp:sp modelId="{FCFFA536-6397-E347-8D34-BDABDDB6C122}">
      <dsp:nvSpPr>
        <dsp:cNvPr id="0" name=""/>
        <dsp:cNvSpPr/>
      </dsp:nvSpPr>
      <dsp:spPr>
        <a:xfrm>
          <a:off x="5111350" y="3072458"/>
          <a:ext cx="1041058" cy="10410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45588" y="3072458"/>
        <a:ext cx="572582" cy="783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494C3-BDF2-49DA-B9C2-9B261621398B}">
      <dsp:nvSpPr>
        <dsp:cNvPr id="0" name=""/>
        <dsp:cNvSpPr/>
      </dsp:nvSpPr>
      <dsp:spPr>
        <a:xfrm>
          <a:off x="0" y="651"/>
          <a:ext cx="6651253" cy="15249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FF163-2779-4827-8154-D66D2220A2D0}">
      <dsp:nvSpPr>
        <dsp:cNvPr id="0" name=""/>
        <dsp:cNvSpPr/>
      </dsp:nvSpPr>
      <dsp:spPr>
        <a:xfrm>
          <a:off x="461309" y="343774"/>
          <a:ext cx="838743" cy="838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F916A-2472-43B6-AAEA-8A8AF1C78E50}">
      <dsp:nvSpPr>
        <dsp:cNvPr id="0" name=""/>
        <dsp:cNvSpPr/>
      </dsp:nvSpPr>
      <dsp:spPr>
        <a:xfrm>
          <a:off x="1761361" y="651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is one of the oldest methods of training. </a:t>
          </a:r>
        </a:p>
      </dsp:txBody>
      <dsp:txXfrm>
        <a:off x="1761361" y="651"/>
        <a:ext cx="4889891" cy="1524988"/>
      </dsp:txXfrm>
    </dsp:sp>
    <dsp:sp modelId="{7EE3E42A-760C-435B-8F8E-E521903BBD3D}">
      <dsp:nvSpPr>
        <dsp:cNvPr id="0" name=""/>
        <dsp:cNvSpPr/>
      </dsp:nvSpPr>
      <dsp:spPr>
        <a:xfrm>
          <a:off x="0" y="1906887"/>
          <a:ext cx="6651253" cy="15249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B4DFC-2917-46C1-9061-B9D196B3CE6D}">
      <dsp:nvSpPr>
        <dsp:cNvPr id="0" name=""/>
        <dsp:cNvSpPr/>
      </dsp:nvSpPr>
      <dsp:spPr>
        <a:xfrm>
          <a:off x="461309" y="2250010"/>
          <a:ext cx="838743" cy="838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B2E8D-3B70-41B2-91D8-E6DE52A9B527}">
      <dsp:nvSpPr>
        <dsp:cNvPr id="0" name=""/>
        <dsp:cNvSpPr/>
      </dsp:nvSpPr>
      <dsp:spPr>
        <a:xfrm>
          <a:off x="1761361" y="1906887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This method is used to create understanding of a topic or to influence behavior, attitudes through lecture. </a:t>
          </a:r>
        </a:p>
      </dsp:txBody>
      <dsp:txXfrm>
        <a:off x="1761361" y="1906887"/>
        <a:ext cx="4889891" cy="1524988"/>
      </dsp:txXfrm>
    </dsp:sp>
    <dsp:sp modelId="{A6D813BE-7B82-4E47-AD47-2CD36E0BA770}">
      <dsp:nvSpPr>
        <dsp:cNvPr id="0" name=""/>
        <dsp:cNvSpPr/>
      </dsp:nvSpPr>
      <dsp:spPr>
        <a:xfrm>
          <a:off x="0" y="3813123"/>
          <a:ext cx="6651253" cy="15249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0CF65-604E-4212-8C3E-21F1F955F77A}">
      <dsp:nvSpPr>
        <dsp:cNvPr id="0" name=""/>
        <dsp:cNvSpPr/>
      </dsp:nvSpPr>
      <dsp:spPr>
        <a:xfrm>
          <a:off x="461309" y="4156246"/>
          <a:ext cx="838743" cy="838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06974-0706-4655-8F44-A46D6946E659}">
      <dsp:nvSpPr>
        <dsp:cNvPr id="0" name=""/>
        <dsp:cNvSpPr/>
      </dsp:nvSpPr>
      <dsp:spPr>
        <a:xfrm>
          <a:off x="1761361" y="3813123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Lecture is given to enhance the knowledge of listener or to give her/him the theoretical aspect of a topic.</a:t>
          </a:r>
        </a:p>
      </dsp:txBody>
      <dsp:txXfrm>
        <a:off x="1761361" y="3813123"/>
        <a:ext cx="4889891" cy="1524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80DFF-AC16-4558-9EA2-CD4F53DAFD7C}">
      <dsp:nvSpPr>
        <dsp:cNvPr id="0" name=""/>
        <dsp:cNvSpPr/>
      </dsp:nvSpPr>
      <dsp:spPr>
        <a:xfrm>
          <a:off x="0" y="651"/>
          <a:ext cx="6651253" cy="15249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D5FBA-3720-4043-8678-8C409BDD39BC}">
      <dsp:nvSpPr>
        <dsp:cNvPr id="0" name=""/>
        <dsp:cNvSpPr/>
      </dsp:nvSpPr>
      <dsp:spPr>
        <a:xfrm>
          <a:off x="461309" y="343774"/>
          <a:ext cx="838743" cy="838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01EFA-A9DA-4985-B341-2B35D52C0FC0}">
      <dsp:nvSpPr>
        <dsp:cNvPr id="0" name=""/>
        <dsp:cNvSpPr/>
      </dsp:nvSpPr>
      <dsp:spPr>
        <a:xfrm>
          <a:off x="1761361" y="651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method is being used to provide the learners with context that is </a:t>
          </a:r>
          <a:r>
            <a:rPr lang="en-US" sz="1700" b="1" u="sng" kern="1200"/>
            <a:t>supported, elaborated, explained, or expanded</a:t>
          </a:r>
          <a:r>
            <a:rPr lang="en-US" sz="1700" kern="1200"/>
            <a:t>.</a:t>
          </a:r>
        </a:p>
      </dsp:txBody>
      <dsp:txXfrm>
        <a:off x="1761361" y="651"/>
        <a:ext cx="4889891" cy="1524988"/>
      </dsp:txXfrm>
    </dsp:sp>
    <dsp:sp modelId="{6BE41F40-F9FD-4B72-9937-17175877805D}">
      <dsp:nvSpPr>
        <dsp:cNvPr id="0" name=""/>
        <dsp:cNvSpPr/>
      </dsp:nvSpPr>
      <dsp:spPr>
        <a:xfrm>
          <a:off x="0" y="1906887"/>
          <a:ext cx="6651253" cy="15249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0B86A-C167-4AD9-9B5D-28A30F09E760}">
      <dsp:nvSpPr>
        <dsp:cNvPr id="0" name=""/>
        <dsp:cNvSpPr/>
      </dsp:nvSpPr>
      <dsp:spPr>
        <a:xfrm>
          <a:off x="461309" y="2250010"/>
          <a:ext cx="838743" cy="838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1D662-9D87-496E-AC1B-6525D008063D}">
      <dsp:nvSpPr>
        <dsp:cNvPr id="0" name=""/>
        <dsp:cNvSpPr/>
      </dsp:nvSpPr>
      <dsp:spPr>
        <a:xfrm>
          <a:off x="1761361" y="1906887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Discussion methods are a variety of forums for open-ended, </a:t>
          </a:r>
          <a:r>
            <a:rPr lang="en-US" sz="1700" b="1" i="1" u="sng" kern="1200"/>
            <a:t>collaborative exchange </a:t>
          </a:r>
          <a:r>
            <a:rPr lang="en-US" sz="1700" kern="1200"/>
            <a:t>of ideas among the trainees and, between the trainer and the trainees </a:t>
          </a:r>
        </a:p>
      </dsp:txBody>
      <dsp:txXfrm>
        <a:off x="1761361" y="1906887"/>
        <a:ext cx="4889891" cy="1524988"/>
      </dsp:txXfrm>
    </dsp:sp>
    <dsp:sp modelId="{A1E1384D-7E08-4297-B472-39AE23D10112}">
      <dsp:nvSpPr>
        <dsp:cNvPr id="0" name=""/>
        <dsp:cNvSpPr/>
      </dsp:nvSpPr>
      <dsp:spPr>
        <a:xfrm>
          <a:off x="0" y="3813123"/>
          <a:ext cx="6651253" cy="15249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48F39-FD09-4C02-A1E5-EA8824E40ADD}">
      <dsp:nvSpPr>
        <dsp:cNvPr id="0" name=""/>
        <dsp:cNvSpPr/>
      </dsp:nvSpPr>
      <dsp:spPr>
        <a:xfrm>
          <a:off x="461309" y="4156246"/>
          <a:ext cx="838743" cy="838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8B58C-009F-4C22-AC48-EC15872E200D}">
      <dsp:nvSpPr>
        <dsp:cNvPr id="0" name=""/>
        <dsp:cNvSpPr/>
      </dsp:nvSpPr>
      <dsp:spPr>
        <a:xfrm>
          <a:off x="1761361" y="3813123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Participants present multiple points of view, respond to the ideas of others, and </a:t>
          </a:r>
          <a:r>
            <a:rPr lang="en-US" sz="1700" b="1" i="1" u="sng" kern="1200"/>
            <a:t>reflect</a:t>
          </a:r>
          <a:r>
            <a:rPr lang="en-US" sz="1700" kern="1200"/>
            <a:t> on their own ideas in an effort to </a:t>
          </a:r>
          <a:r>
            <a:rPr lang="en-US" sz="1700" b="1" i="1" u="sng" kern="1200"/>
            <a:t>build their knowledge</a:t>
          </a:r>
          <a:r>
            <a:rPr lang="en-US" sz="1700" kern="1200"/>
            <a:t>, understanding, or interpretation of the matter at hand.</a:t>
          </a:r>
        </a:p>
      </dsp:txBody>
      <dsp:txXfrm>
        <a:off x="1761361" y="3813123"/>
        <a:ext cx="4889891" cy="1524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94704-EA1C-9842-9ED8-8C31F1B1E764}">
      <dsp:nvSpPr>
        <dsp:cNvPr id="0" name=""/>
        <dsp:cNvSpPr/>
      </dsp:nvSpPr>
      <dsp:spPr>
        <a:xfrm>
          <a:off x="5119680" y="1581326"/>
          <a:ext cx="3038638" cy="723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42"/>
              </a:lnTo>
              <a:lnTo>
                <a:pt x="3038638" y="492742"/>
              </a:lnTo>
              <a:lnTo>
                <a:pt x="3038638" y="7230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2CF98-0DEA-7D45-8B27-824BCFDFA630}">
      <dsp:nvSpPr>
        <dsp:cNvPr id="0" name=""/>
        <dsp:cNvSpPr/>
      </dsp:nvSpPr>
      <dsp:spPr>
        <a:xfrm>
          <a:off x="5073960" y="1581326"/>
          <a:ext cx="91440" cy="723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30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3D3C4-51F7-CB46-88A5-D559C15FF91D}">
      <dsp:nvSpPr>
        <dsp:cNvPr id="0" name=""/>
        <dsp:cNvSpPr/>
      </dsp:nvSpPr>
      <dsp:spPr>
        <a:xfrm>
          <a:off x="2081041" y="1581326"/>
          <a:ext cx="3038638" cy="723057"/>
        </a:xfrm>
        <a:custGeom>
          <a:avLst/>
          <a:gdLst/>
          <a:ahLst/>
          <a:cxnLst/>
          <a:rect l="0" t="0" r="0" b="0"/>
          <a:pathLst>
            <a:path>
              <a:moveTo>
                <a:pt x="3038638" y="0"/>
              </a:moveTo>
              <a:lnTo>
                <a:pt x="3038638" y="492742"/>
              </a:lnTo>
              <a:lnTo>
                <a:pt x="0" y="492742"/>
              </a:lnTo>
              <a:lnTo>
                <a:pt x="0" y="7230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37E66-8571-5249-9F36-7C50E9BA67AC}">
      <dsp:nvSpPr>
        <dsp:cNvPr id="0" name=""/>
        <dsp:cNvSpPr/>
      </dsp:nvSpPr>
      <dsp:spPr>
        <a:xfrm>
          <a:off x="837961" y="2615"/>
          <a:ext cx="2486158" cy="1578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94A19-6208-CF4E-8A3B-5FE60A69664B}">
      <dsp:nvSpPr>
        <dsp:cNvPr id="0" name=""/>
        <dsp:cNvSpPr/>
      </dsp:nvSpPr>
      <dsp:spPr>
        <a:xfrm>
          <a:off x="1114201" y="265043"/>
          <a:ext cx="2486158" cy="1578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 use this method frequently both among the trainers and among the trainers and trainees within the scope of the project.</a:t>
          </a:r>
        </a:p>
      </dsp:txBody>
      <dsp:txXfrm>
        <a:off x="1160440" y="311282"/>
        <a:ext cx="2393680" cy="1486232"/>
      </dsp:txXfrm>
    </dsp:sp>
    <dsp:sp modelId="{7C67A089-07A4-3542-B2D3-95FBC89E037F}">
      <dsp:nvSpPr>
        <dsp:cNvPr id="0" name=""/>
        <dsp:cNvSpPr/>
      </dsp:nvSpPr>
      <dsp:spPr>
        <a:xfrm>
          <a:off x="3876600" y="2615"/>
          <a:ext cx="2486158" cy="1578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900A7-9855-2442-82CD-BB94BDDFF27E}">
      <dsp:nvSpPr>
        <dsp:cNvPr id="0" name=""/>
        <dsp:cNvSpPr/>
      </dsp:nvSpPr>
      <dsp:spPr>
        <a:xfrm>
          <a:off x="4152840" y="265043"/>
          <a:ext cx="2486158" cy="1578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following steps are followed in using the discussion as a method:</a:t>
          </a:r>
        </a:p>
      </dsp:txBody>
      <dsp:txXfrm>
        <a:off x="4199079" y="311282"/>
        <a:ext cx="2393680" cy="1486232"/>
      </dsp:txXfrm>
    </dsp:sp>
    <dsp:sp modelId="{915D63A4-C682-0D4A-8F63-94E00195215C}">
      <dsp:nvSpPr>
        <dsp:cNvPr id="0" name=""/>
        <dsp:cNvSpPr/>
      </dsp:nvSpPr>
      <dsp:spPr>
        <a:xfrm>
          <a:off x="837961" y="2304384"/>
          <a:ext cx="2486158" cy="1578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E9E8F-1415-EF40-AAD8-B3323513EAAA}">
      <dsp:nvSpPr>
        <dsp:cNvPr id="0" name=""/>
        <dsp:cNvSpPr/>
      </dsp:nvSpPr>
      <dsp:spPr>
        <a:xfrm>
          <a:off x="1114201" y="2566811"/>
          <a:ext cx="2486158" cy="1578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trainer gives a text about the topic to be discussed to the trainees.</a:t>
          </a:r>
        </a:p>
      </dsp:txBody>
      <dsp:txXfrm>
        <a:off x="1160440" y="2613050"/>
        <a:ext cx="2393680" cy="1486232"/>
      </dsp:txXfrm>
    </dsp:sp>
    <dsp:sp modelId="{41A662C8-4F81-6C46-8840-4103441EB810}">
      <dsp:nvSpPr>
        <dsp:cNvPr id="0" name=""/>
        <dsp:cNvSpPr/>
      </dsp:nvSpPr>
      <dsp:spPr>
        <a:xfrm>
          <a:off x="3876600" y="2304384"/>
          <a:ext cx="2486158" cy="1578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15B8F-63A2-904A-8547-E3AFB7C0DEC3}">
      <dsp:nvSpPr>
        <dsp:cNvPr id="0" name=""/>
        <dsp:cNvSpPr/>
      </dsp:nvSpPr>
      <dsp:spPr>
        <a:xfrm>
          <a:off x="4152840" y="2566811"/>
          <a:ext cx="2486158" cy="1578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trainees read the text and do research on the subject.</a:t>
          </a:r>
        </a:p>
      </dsp:txBody>
      <dsp:txXfrm>
        <a:off x="4199079" y="2613050"/>
        <a:ext cx="2393680" cy="1486232"/>
      </dsp:txXfrm>
    </dsp:sp>
    <dsp:sp modelId="{A91626AD-A402-C44D-B855-1EC8413C9776}">
      <dsp:nvSpPr>
        <dsp:cNvPr id="0" name=""/>
        <dsp:cNvSpPr/>
      </dsp:nvSpPr>
      <dsp:spPr>
        <a:xfrm>
          <a:off x="6915239" y="2304384"/>
          <a:ext cx="2486158" cy="1578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EE25A-AD3A-0542-960B-A190495F787B}">
      <dsp:nvSpPr>
        <dsp:cNvPr id="0" name=""/>
        <dsp:cNvSpPr/>
      </dsp:nvSpPr>
      <dsp:spPr>
        <a:xfrm>
          <a:off x="7191479" y="2566811"/>
          <a:ext cx="2486158" cy="1578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 the lesson, the subject is discussed with guiding questions asked by the trainer.</a:t>
          </a:r>
        </a:p>
      </dsp:txBody>
      <dsp:txXfrm>
        <a:off x="7237718" y="2613050"/>
        <a:ext cx="2393680" cy="1486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3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3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9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5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4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8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4" r:id="rId5"/>
    <p:sldLayoutId id="2147483715" r:id="rId6"/>
    <p:sldLayoutId id="2147483721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rarticlelibrary.com/difference/different-between-cognitive-methods-and-behavioral-methods-of-employees-training/29555" TargetMode="External"/><Relationship Id="rId2" Type="http://schemas.openxmlformats.org/officeDocument/2006/relationships/hyperlink" Target="https://poorvucenter.yale.edu/resources/teaching-techniques-and-methods/discussion-metho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asy-lms.com/knowledge-center/lms-knowledge-center/synchronous-vs-asynchronous-learning/item10387#:~:text=Synchronous%20%3D%20happens%20at%20the%20same,learn%20at%20their%20own%20pace" TargetMode="External"/><Relationship Id="rId4" Type="http://schemas.openxmlformats.org/officeDocument/2006/relationships/hyperlink" Target="https://trainingindustry.com/glossary/computer-based-training-cb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214DB47B-6C2B-46D1-9B08-00E098C72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E39EF-DBC2-0340-B70E-61436CFA8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8658" y="4224938"/>
            <a:ext cx="6105136" cy="1459355"/>
          </a:xfrm>
        </p:spPr>
        <p:txBody>
          <a:bodyPr anchor="b">
            <a:normAutofit/>
          </a:bodyPr>
          <a:lstStyle/>
          <a:p>
            <a:pPr algn="r"/>
            <a:r>
              <a:rPr lang="en-US" dirty="0"/>
              <a:t>a</a:t>
            </a:r>
            <a:r>
              <a:rPr lang="en-TR" dirty="0"/>
              <a:t> cognitive method: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4E62D-6049-E241-9AD7-B7067544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595" y="5724112"/>
            <a:ext cx="6288199" cy="646785"/>
          </a:xfrm>
        </p:spPr>
        <p:txBody>
          <a:bodyPr>
            <a:normAutofit/>
          </a:bodyPr>
          <a:lstStyle/>
          <a:p>
            <a:pPr algn="r"/>
            <a:r>
              <a:rPr lang="en-TR" dirty="0"/>
              <a:t>Cekmekoy publıc traınıng center</a:t>
            </a:r>
          </a:p>
        </p:txBody>
      </p:sp>
      <p:pic>
        <p:nvPicPr>
          <p:cNvPr id="4" name="Picture 3" descr="Mason jar candle hanging on tree as a decoration">
            <a:extLst>
              <a:ext uri="{FF2B5EF4-FFF2-40B4-BE49-F238E27FC236}">
                <a16:creationId xmlns:a16="http://schemas.microsoft.com/office/drawing/2014/main" id="{943DA558-F9EA-466B-A29D-433F1FFCA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1"/>
          <a:stretch/>
        </p:blipFill>
        <p:spPr>
          <a:xfrm>
            <a:off x="6355500" y="211464"/>
            <a:ext cx="4941485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78D657B-615F-E443-BD93-FBC977A7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2" y="0"/>
            <a:ext cx="6288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C769-5F97-4349-82EF-FD5FF285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89809-1A63-CD43-B8E8-3446DBF8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259"/>
            <a:ext cx="10515600" cy="416052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https://poorvucenter.yale.edu/resources/teaching-techniques-and-methods/discussion-methods</a:t>
            </a:r>
            <a:endParaRPr lang="en-US" dirty="0"/>
          </a:p>
          <a:p>
            <a:r>
              <a:rPr lang="en-US" dirty="0">
                <a:hlinkClick r:id="rId3"/>
              </a:rPr>
              <a:t>https://www.yourarticlelibrary.com/difference/different-between-cognitive-methods-and-behavioral-methods-of-employees-training/29555</a:t>
            </a:r>
            <a:endParaRPr lang="en-US" dirty="0"/>
          </a:p>
          <a:p>
            <a:r>
              <a:rPr lang="en-US" dirty="0">
                <a:hlinkClick r:id="rId4"/>
              </a:rPr>
              <a:t>https://trainingindustry.com/glossary/computer-based-training-cbt/</a:t>
            </a:r>
            <a:endParaRPr lang="en-US" dirty="0"/>
          </a:p>
          <a:p>
            <a:r>
              <a:rPr lang="en-US" dirty="0">
                <a:hlinkClick r:id="rId5"/>
              </a:rPr>
              <a:t>https://www.easy-lms.com/knowledge-center/lms-knowledge-center/synchronous-vs-asynchronous-learning/item10387#:~:text=Synchronous%20%3D%20happens%20at%20the%20same,learn%20at%20their%20own%20pace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77692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8B75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3053F-576E-4E47-AA17-7A158BF4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en-US" sz="2800"/>
              <a:t>Cognition</a:t>
            </a:r>
            <a:endParaRPr lang="en-TR" sz="2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821B17-299C-49EE-8DAB-F5C738042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978406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55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48B758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01A19-7BC1-4F40-82CE-3B287938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en-TR" dirty="0"/>
              <a:t>Methods of  Cognition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C9102-19CD-3345-A535-478D52216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Various methods are used to develop cognitive competencies.  These are:</a:t>
            </a:r>
          </a:p>
          <a:p>
            <a:pPr marL="457200" lvl="1" indent="0">
              <a:buNone/>
            </a:pPr>
            <a:endParaRPr lang="en-US" sz="2000" dirty="0"/>
          </a:p>
          <a:p>
            <a:pPr lvl="2"/>
            <a:r>
              <a:rPr lang="en-US" dirty="0"/>
              <a:t>lecture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discussion 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computer-based training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013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7710E-CA1D-3245-8764-6275A640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br>
              <a:rPr lang="en-US" sz="3600" b="1"/>
            </a:br>
            <a:r>
              <a:rPr lang="en-US" sz="3600" b="1"/>
              <a:t>Lectures</a:t>
            </a:r>
            <a:br>
              <a:rPr lang="en-US" sz="3600" b="1"/>
            </a:br>
            <a:endParaRPr lang="en-TR" sz="36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2BD8B0-AE9A-4ECB-B926-0DE55572A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729059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88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834243"/>
            <a:ext cx="3781618" cy="3189514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8B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802E3-3EC9-334B-9A06-2E59EC08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10" y="2785830"/>
            <a:ext cx="3010737" cy="1765613"/>
          </a:xfrm>
        </p:spPr>
        <p:txBody>
          <a:bodyPr>
            <a:normAutofit/>
          </a:bodyPr>
          <a:lstStyle/>
          <a:p>
            <a:pPr algn="ctr"/>
            <a:br>
              <a:rPr lang="en-TR" sz="2500">
                <a:solidFill>
                  <a:srgbClr val="FFFFFF"/>
                </a:solidFill>
              </a:rPr>
            </a:br>
            <a:r>
              <a:rPr lang="en-TR" sz="2500">
                <a:solidFill>
                  <a:srgbClr val="FFFFFF"/>
                </a:solidFill>
              </a:rPr>
              <a:t>CBT  (</a:t>
            </a:r>
            <a:r>
              <a:rPr lang="en-US" sz="2500">
                <a:solidFill>
                  <a:srgbClr val="FFFFFF"/>
                </a:solidFill>
              </a:rPr>
              <a:t>computer-based training)</a:t>
            </a:r>
            <a:br>
              <a:rPr lang="en-US" sz="2500">
                <a:solidFill>
                  <a:srgbClr val="FFFFFF"/>
                </a:solidFill>
              </a:rPr>
            </a:br>
            <a:endParaRPr lang="en-TR" sz="2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7E88-F44D-5E49-97B6-3324FFA0C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687" y="964849"/>
            <a:ext cx="6997113" cy="5467481"/>
          </a:xfrm>
        </p:spPr>
        <p:txBody>
          <a:bodyPr anchor="ctr">
            <a:normAutofit/>
          </a:bodyPr>
          <a:lstStyle/>
          <a:p>
            <a:r>
              <a:rPr lang="en-US" sz="2000" i="1" dirty="0"/>
              <a:t>CBT </a:t>
            </a:r>
            <a:r>
              <a:rPr lang="en-US" sz="2000" dirty="0"/>
              <a:t>involves the use of a personal or networked computer for the delivery and access of training programs. </a:t>
            </a:r>
          </a:p>
          <a:p>
            <a:r>
              <a:rPr lang="en-US" sz="2000" dirty="0"/>
              <a:t>CBT can be </a:t>
            </a:r>
            <a:r>
              <a:rPr lang="en-US" sz="2000" u="sng" dirty="0"/>
              <a:t>synchronous and asynchronous</a:t>
            </a:r>
            <a:r>
              <a:rPr lang="en-US" sz="2000" dirty="0"/>
              <a:t>, as well as online, web-based, mobile, and distance learning. </a:t>
            </a:r>
          </a:p>
          <a:p>
            <a:pPr lvl="1"/>
            <a:r>
              <a:rPr lang="en-US" sz="2000" u="sng" dirty="0"/>
              <a:t>Synchronous </a:t>
            </a:r>
            <a:r>
              <a:rPr lang="en-US" sz="2000" dirty="0"/>
              <a:t>refers to a learning event in which a group of participants is engaged in </a:t>
            </a:r>
            <a:r>
              <a:rPr lang="en-US" sz="2000" b="1" dirty="0"/>
              <a:t>learning at the same time</a:t>
            </a:r>
            <a:endParaRPr lang="en-US" sz="2000" dirty="0"/>
          </a:p>
          <a:p>
            <a:pPr lvl="1"/>
            <a:r>
              <a:rPr lang="en-US" sz="2000" u="sng" dirty="0"/>
              <a:t>Asynchronous : </a:t>
            </a:r>
            <a:r>
              <a:rPr lang="en-US" sz="2000" dirty="0"/>
              <a:t>The instructor, the learner, and other participants are not engaged in the learning process at the same time. </a:t>
            </a:r>
            <a:r>
              <a:rPr lang="en-US" sz="2000" b="1" dirty="0"/>
              <a:t>There is no real-time interaction with other people.</a:t>
            </a:r>
          </a:p>
          <a:p>
            <a:endParaRPr lang="en-TR" sz="2000" dirty="0"/>
          </a:p>
        </p:txBody>
      </p:sp>
    </p:spTree>
    <p:extLst>
      <p:ext uri="{BB962C8B-B14F-4D97-AF65-F5344CB8AC3E}">
        <p14:creationId xmlns:p14="http://schemas.microsoft.com/office/powerpoint/2010/main" val="548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8B75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10298-783D-BA48-91DB-2936D314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en-TR" sz="2800"/>
              <a:t>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5857FF-C320-484F-AF81-B2A3D6645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363711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84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48B758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07D20-4651-A74C-A91D-8743DDF1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225" y="279400"/>
            <a:ext cx="5362576" cy="1892300"/>
          </a:xfrm>
        </p:spPr>
        <p:txBody>
          <a:bodyPr>
            <a:normAutofit/>
          </a:bodyPr>
          <a:lstStyle/>
          <a:p>
            <a:r>
              <a:rPr lang="en-TR"/>
              <a:t>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8483B9-D489-44E5-8AD5-89C4B624A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87458"/>
              </p:ext>
            </p:extLst>
          </p:nvPr>
        </p:nvGraphicFramePr>
        <p:xfrm>
          <a:off x="838200" y="2028825"/>
          <a:ext cx="10515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24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38" name="Rectangle 81">
            <a:extLst>
              <a:ext uri="{FF2B5EF4-FFF2-40B4-BE49-F238E27FC236}">
                <a16:creationId xmlns:a16="http://schemas.microsoft.com/office/drawing/2014/main" id="{64CD7A41-7BCF-4678-A824-C30F18779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 11 Most Unusual Dangerous Sports">
            <a:extLst>
              <a:ext uri="{FF2B5EF4-FFF2-40B4-BE49-F238E27FC236}">
                <a16:creationId xmlns:a16="http://schemas.microsoft.com/office/drawing/2014/main" id="{E77B574C-3A42-5F49-9137-0510DCF44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11183" b="1"/>
          <a:stretch/>
        </p:blipFill>
        <p:spPr bwMode="auto">
          <a:xfrm>
            <a:off x="4517409" y="-1"/>
            <a:ext cx="4385960" cy="3383280"/>
          </a:xfrm>
          <a:custGeom>
            <a:avLst/>
            <a:gdLst/>
            <a:ahLst/>
            <a:cxnLst/>
            <a:rect l="l" t="t" r="r" b="b"/>
            <a:pathLst>
              <a:path w="4385960" h="3383280">
                <a:moveTo>
                  <a:pt x="0" y="0"/>
                </a:moveTo>
                <a:lnTo>
                  <a:pt x="4385960" y="0"/>
                </a:lnTo>
                <a:lnTo>
                  <a:pt x="4385960" y="3383280"/>
                </a:lnTo>
                <a:lnTo>
                  <a:pt x="1397663" y="3383280"/>
                </a:lnTo>
                <a:lnTo>
                  <a:pt x="1390636" y="3381439"/>
                </a:lnTo>
                <a:cubicBezTo>
                  <a:pt x="1314474" y="3347689"/>
                  <a:pt x="1435315" y="3276494"/>
                  <a:pt x="1386979" y="3229806"/>
                </a:cubicBezTo>
                <a:cubicBezTo>
                  <a:pt x="1273588" y="3208464"/>
                  <a:pt x="1183456" y="3379203"/>
                  <a:pt x="1029362" y="3329403"/>
                </a:cubicBezTo>
                <a:cubicBezTo>
                  <a:pt x="1215438" y="3183564"/>
                  <a:pt x="1424776" y="3137323"/>
                  <a:pt x="1561426" y="2941685"/>
                </a:cubicBezTo>
                <a:cubicBezTo>
                  <a:pt x="1529444" y="2899001"/>
                  <a:pt x="1497462" y="2941685"/>
                  <a:pt x="1471295" y="2923899"/>
                </a:cubicBezTo>
                <a:cubicBezTo>
                  <a:pt x="1471295" y="2913228"/>
                  <a:pt x="1166012" y="2980813"/>
                  <a:pt x="1148567" y="2703363"/>
                </a:cubicBezTo>
                <a:cubicBezTo>
                  <a:pt x="1142752" y="2703363"/>
                  <a:pt x="1136937" y="2703363"/>
                  <a:pt x="1131123" y="2692690"/>
                </a:cubicBezTo>
                <a:cubicBezTo>
                  <a:pt x="1099141" y="2653564"/>
                  <a:pt x="1128215" y="2561081"/>
                  <a:pt x="1075881" y="2553966"/>
                </a:cubicBezTo>
                <a:cubicBezTo>
                  <a:pt x="1017731" y="2546852"/>
                  <a:pt x="962490" y="2514838"/>
                  <a:pt x="901434" y="2532624"/>
                </a:cubicBezTo>
                <a:cubicBezTo>
                  <a:pt x="854914" y="2546852"/>
                  <a:pt x="805488" y="2564637"/>
                  <a:pt x="756061" y="2564637"/>
                </a:cubicBezTo>
                <a:cubicBezTo>
                  <a:pt x="703727" y="2564637"/>
                  <a:pt x="631041" y="2685577"/>
                  <a:pt x="599058" y="2525510"/>
                </a:cubicBezTo>
                <a:cubicBezTo>
                  <a:pt x="599058" y="2518396"/>
                  <a:pt x="508927" y="2536182"/>
                  <a:pt x="459501" y="2543295"/>
                </a:cubicBezTo>
                <a:cubicBezTo>
                  <a:pt x="418796" y="2550409"/>
                  <a:pt x="369369" y="2582423"/>
                  <a:pt x="340295" y="2518396"/>
                </a:cubicBezTo>
                <a:cubicBezTo>
                  <a:pt x="325758" y="2479268"/>
                  <a:pt x="395537" y="2408127"/>
                  <a:pt x="456593" y="2401013"/>
                </a:cubicBezTo>
                <a:cubicBezTo>
                  <a:pt x="511834" y="2393899"/>
                  <a:pt x="567076" y="2386785"/>
                  <a:pt x="619410" y="2401013"/>
                </a:cubicBezTo>
                <a:cubicBezTo>
                  <a:pt x="683374" y="2418797"/>
                  <a:pt x="718264" y="2390341"/>
                  <a:pt x="735709" y="2326315"/>
                </a:cubicBezTo>
                <a:cubicBezTo>
                  <a:pt x="756061" y="2258732"/>
                  <a:pt x="793858" y="2223160"/>
                  <a:pt x="846192" y="2191147"/>
                </a:cubicBezTo>
                <a:cubicBezTo>
                  <a:pt x="974120" y="2112892"/>
                  <a:pt x="1096233" y="2020408"/>
                  <a:pt x="1235791" y="1974166"/>
                </a:cubicBezTo>
                <a:cubicBezTo>
                  <a:pt x="1261958" y="1967052"/>
                  <a:pt x="1293940" y="1952824"/>
                  <a:pt x="1305570" y="1892354"/>
                </a:cubicBezTo>
                <a:cubicBezTo>
                  <a:pt x="927601" y="1984837"/>
                  <a:pt x="584521" y="2223160"/>
                  <a:pt x="194922" y="2208932"/>
                </a:cubicBezTo>
                <a:cubicBezTo>
                  <a:pt x="299591" y="2134234"/>
                  <a:pt x="424611" y="2130677"/>
                  <a:pt x="538002" y="2077321"/>
                </a:cubicBezTo>
                <a:cubicBezTo>
                  <a:pt x="456593" y="2038193"/>
                  <a:pt x="380999" y="2080878"/>
                  <a:pt x="305405" y="2102220"/>
                </a:cubicBezTo>
                <a:cubicBezTo>
                  <a:pt x="241441" y="2120005"/>
                  <a:pt x="183292" y="2123563"/>
                  <a:pt x="177477" y="2013293"/>
                </a:cubicBezTo>
                <a:cubicBezTo>
                  <a:pt x="177477" y="2002623"/>
                  <a:pt x="177477" y="1995508"/>
                  <a:pt x="177477" y="1984837"/>
                </a:cubicBezTo>
                <a:cubicBezTo>
                  <a:pt x="200737" y="1938596"/>
                  <a:pt x="232719" y="1917253"/>
                  <a:pt x="273423" y="1903026"/>
                </a:cubicBezTo>
                <a:cubicBezTo>
                  <a:pt x="296683" y="1895911"/>
                  <a:pt x="328665" y="1881684"/>
                  <a:pt x="328665" y="1849669"/>
                </a:cubicBezTo>
                <a:cubicBezTo>
                  <a:pt x="325758" y="1728730"/>
                  <a:pt x="404259" y="1693159"/>
                  <a:pt x="479852" y="1657588"/>
                </a:cubicBezTo>
                <a:cubicBezTo>
                  <a:pt x="439148" y="1597118"/>
                  <a:pt x="404259" y="1639803"/>
                  <a:pt x="372277" y="1636246"/>
                </a:cubicBezTo>
                <a:cubicBezTo>
                  <a:pt x="351924" y="1632689"/>
                  <a:pt x="331573" y="1629133"/>
                  <a:pt x="331573" y="1597118"/>
                </a:cubicBezTo>
                <a:cubicBezTo>
                  <a:pt x="331573" y="1572220"/>
                  <a:pt x="340295" y="1540205"/>
                  <a:pt x="360647" y="1540205"/>
                </a:cubicBezTo>
                <a:cubicBezTo>
                  <a:pt x="488575" y="1536648"/>
                  <a:pt x="561262" y="1365910"/>
                  <a:pt x="695005" y="1365910"/>
                </a:cubicBezTo>
                <a:cubicBezTo>
                  <a:pt x="776413" y="1365910"/>
                  <a:pt x="654300" y="1269869"/>
                  <a:pt x="721171" y="1230742"/>
                </a:cubicBezTo>
                <a:cubicBezTo>
                  <a:pt x="735709" y="1220070"/>
                  <a:pt x="680467" y="1205843"/>
                  <a:pt x="657208" y="1209400"/>
                </a:cubicBezTo>
                <a:cubicBezTo>
                  <a:pt x="633948" y="1212956"/>
                  <a:pt x="613595" y="1237856"/>
                  <a:pt x="584521" y="1220070"/>
                </a:cubicBezTo>
                <a:cubicBezTo>
                  <a:pt x="569984" y="1156044"/>
                  <a:pt x="607781" y="1131145"/>
                  <a:pt x="642670" y="1113359"/>
                </a:cubicBezTo>
                <a:cubicBezTo>
                  <a:pt x="718264" y="1070675"/>
                  <a:pt x="793858" y="1020876"/>
                  <a:pt x="878174" y="1006648"/>
                </a:cubicBezTo>
                <a:cubicBezTo>
                  <a:pt x="907248" y="1003090"/>
                  <a:pt x="924694" y="985306"/>
                  <a:pt x="921786" y="949735"/>
                </a:cubicBezTo>
                <a:cubicBezTo>
                  <a:pt x="915971" y="903492"/>
                  <a:pt x="886896" y="917721"/>
                  <a:pt x="863637" y="921278"/>
                </a:cubicBezTo>
                <a:cubicBezTo>
                  <a:pt x="849099" y="924836"/>
                  <a:pt x="834562" y="935507"/>
                  <a:pt x="820025" y="910607"/>
                </a:cubicBezTo>
                <a:cubicBezTo>
                  <a:pt x="1160197" y="658056"/>
                  <a:pt x="1340459" y="672285"/>
                  <a:pt x="1721336" y="465976"/>
                </a:cubicBezTo>
                <a:cubicBezTo>
                  <a:pt x="1637020" y="426848"/>
                  <a:pt x="1575963" y="455304"/>
                  <a:pt x="1517814" y="462418"/>
                </a:cubicBezTo>
                <a:cubicBezTo>
                  <a:pt x="1372441" y="480204"/>
                  <a:pt x="1462573" y="512217"/>
                  <a:pt x="1317199" y="533559"/>
                </a:cubicBezTo>
                <a:cubicBezTo>
                  <a:pt x="1247420" y="544230"/>
                  <a:pt x="1183456" y="579801"/>
                  <a:pt x="1104955" y="522888"/>
                </a:cubicBezTo>
                <a:cubicBezTo>
                  <a:pt x="1052621" y="483760"/>
                  <a:pt x="968305" y="526445"/>
                  <a:pt x="904341" y="558459"/>
                </a:cubicBezTo>
                <a:cubicBezTo>
                  <a:pt x="852007" y="586916"/>
                  <a:pt x="799673" y="594029"/>
                  <a:pt x="729894" y="558459"/>
                </a:cubicBezTo>
                <a:cubicBezTo>
                  <a:pt x="793858" y="537117"/>
                  <a:pt x="843284" y="519331"/>
                  <a:pt x="892712" y="505102"/>
                </a:cubicBezTo>
                <a:cubicBezTo>
                  <a:pt x="933416" y="494432"/>
                  <a:pt x="956676" y="469533"/>
                  <a:pt x="953768" y="416177"/>
                </a:cubicBezTo>
                <a:cubicBezTo>
                  <a:pt x="953768" y="387721"/>
                  <a:pt x="962490" y="348593"/>
                  <a:pt x="933416" y="334365"/>
                </a:cubicBezTo>
                <a:cubicBezTo>
                  <a:pt x="910156" y="320136"/>
                  <a:pt x="878174" y="334365"/>
                  <a:pt x="866544" y="359263"/>
                </a:cubicBezTo>
                <a:cubicBezTo>
                  <a:pt x="852007" y="405505"/>
                  <a:pt x="837470" y="448190"/>
                  <a:pt x="788043" y="451748"/>
                </a:cubicBezTo>
                <a:cubicBezTo>
                  <a:pt x="721171" y="458861"/>
                  <a:pt x="758969" y="430406"/>
                  <a:pt x="770598" y="394835"/>
                </a:cubicBezTo>
                <a:cubicBezTo>
                  <a:pt x="782228" y="355707"/>
                  <a:pt x="747338" y="345035"/>
                  <a:pt x="724079" y="352149"/>
                </a:cubicBezTo>
                <a:cubicBezTo>
                  <a:pt x="636855" y="384163"/>
                  <a:pt x="546724" y="327251"/>
                  <a:pt x="456593" y="373492"/>
                </a:cubicBezTo>
                <a:cubicBezTo>
                  <a:pt x="479852" y="259666"/>
                  <a:pt x="529280" y="209868"/>
                  <a:pt x="633948" y="192083"/>
                </a:cubicBezTo>
                <a:cubicBezTo>
                  <a:pt x="671745" y="188526"/>
                  <a:pt x="712449" y="195639"/>
                  <a:pt x="747338" y="163626"/>
                </a:cubicBezTo>
                <a:cubicBezTo>
                  <a:pt x="767691" y="145840"/>
                  <a:pt x="788043" y="124498"/>
                  <a:pt x="773505" y="88928"/>
                </a:cubicBezTo>
                <a:cubicBezTo>
                  <a:pt x="764783" y="64028"/>
                  <a:pt x="741524" y="64028"/>
                  <a:pt x="721171" y="71142"/>
                </a:cubicBezTo>
                <a:cubicBezTo>
                  <a:pt x="636855" y="110270"/>
                  <a:pt x="546724" y="120942"/>
                  <a:pt x="459501" y="135169"/>
                </a:cubicBezTo>
                <a:cubicBezTo>
                  <a:pt x="444963" y="138726"/>
                  <a:pt x="430426" y="145840"/>
                  <a:pt x="415888" y="110270"/>
                </a:cubicBezTo>
                <a:cubicBezTo>
                  <a:pt x="517649" y="78256"/>
                  <a:pt x="616503" y="35572"/>
                  <a:pt x="718264" y="1"/>
                </a:cubicBez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7043C-9DFC-6F45-8569-77C988D2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122363"/>
            <a:ext cx="3992700" cy="33644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400"/>
            </a:br>
            <a:br>
              <a:rPr lang="en-US" sz="3400"/>
            </a:br>
            <a:r>
              <a:rPr lang="en-US" sz="3400"/>
              <a:t>Vicious and dangerous sports should be banned by law or not…</a:t>
            </a:r>
            <a:br>
              <a:rPr lang="en-US" sz="3400"/>
            </a:br>
            <a:endParaRPr lang="en-US" sz="3400"/>
          </a:p>
        </p:txBody>
      </p:sp>
      <p:pic>
        <p:nvPicPr>
          <p:cNvPr id="1026" name="Picture 2" descr="Roman Gladiator Arena Hdr Desktop Background Wallpaper">
            <a:extLst>
              <a:ext uri="{FF2B5EF4-FFF2-40B4-BE49-F238E27FC236}">
                <a16:creationId xmlns:a16="http://schemas.microsoft.com/office/drawing/2014/main" id="{CA57539C-8C15-A14E-99B7-84124249B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r="16657" b="2"/>
          <a:stretch/>
        </p:blipFill>
        <p:spPr bwMode="auto">
          <a:xfrm>
            <a:off x="4651275" y="3474720"/>
            <a:ext cx="4252094" cy="3383280"/>
          </a:xfrm>
          <a:custGeom>
            <a:avLst/>
            <a:gdLst/>
            <a:ahLst/>
            <a:cxnLst/>
            <a:rect l="l" t="t" r="r" b="b"/>
            <a:pathLst>
              <a:path w="4252094" h="3383280">
                <a:moveTo>
                  <a:pt x="1199393" y="0"/>
                </a:moveTo>
                <a:lnTo>
                  <a:pt x="4252094" y="0"/>
                </a:lnTo>
                <a:lnTo>
                  <a:pt x="4252094" y="3383280"/>
                </a:lnTo>
                <a:lnTo>
                  <a:pt x="0" y="3383280"/>
                </a:lnTo>
                <a:cubicBezTo>
                  <a:pt x="119205" y="3312139"/>
                  <a:pt x="232596" y="3226769"/>
                  <a:pt x="360524" y="3184085"/>
                </a:cubicBezTo>
                <a:cubicBezTo>
                  <a:pt x="447747" y="3155629"/>
                  <a:pt x="532064" y="3105830"/>
                  <a:pt x="517526" y="2956433"/>
                </a:cubicBezTo>
                <a:cubicBezTo>
                  <a:pt x="514619" y="2913749"/>
                  <a:pt x="537879" y="2881736"/>
                  <a:pt x="572768" y="2892407"/>
                </a:cubicBezTo>
                <a:cubicBezTo>
                  <a:pt x="639639" y="2913749"/>
                  <a:pt x="671622" y="2853279"/>
                  <a:pt x="709418" y="2807037"/>
                </a:cubicBezTo>
                <a:cubicBezTo>
                  <a:pt x="776290" y="2725225"/>
                  <a:pt x="840254" y="2639855"/>
                  <a:pt x="947830" y="2625627"/>
                </a:cubicBezTo>
                <a:cubicBezTo>
                  <a:pt x="927478" y="2561600"/>
                  <a:pt x="892589" y="2568714"/>
                  <a:pt x="860606" y="2582943"/>
                </a:cubicBezTo>
                <a:cubicBezTo>
                  <a:pt x="776290" y="2618514"/>
                  <a:pt x="691974" y="2657641"/>
                  <a:pt x="607658" y="2693212"/>
                </a:cubicBezTo>
                <a:cubicBezTo>
                  <a:pt x="552416" y="2714554"/>
                  <a:pt x="497175" y="2746567"/>
                  <a:pt x="424488" y="2721668"/>
                </a:cubicBezTo>
                <a:cubicBezTo>
                  <a:pt x="488452" y="2593615"/>
                  <a:pt x="596028" y="2568714"/>
                  <a:pt x="683251" y="2529587"/>
                </a:cubicBezTo>
                <a:cubicBezTo>
                  <a:pt x="790828" y="2479788"/>
                  <a:pt x="854791" y="2387305"/>
                  <a:pt x="933293" y="2280594"/>
                </a:cubicBezTo>
                <a:cubicBezTo>
                  <a:pt x="854791" y="2252138"/>
                  <a:pt x="805365" y="2330392"/>
                  <a:pt x="741400" y="2326835"/>
                </a:cubicBezTo>
                <a:cubicBezTo>
                  <a:pt x="738493" y="2316164"/>
                  <a:pt x="732678" y="2294822"/>
                  <a:pt x="732678" y="2294822"/>
                </a:cubicBezTo>
                <a:cubicBezTo>
                  <a:pt x="837347" y="2237909"/>
                  <a:pt x="883865" y="2131197"/>
                  <a:pt x="901311" y="1999586"/>
                </a:cubicBezTo>
                <a:cubicBezTo>
                  <a:pt x="907125" y="1932001"/>
                  <a:pt x="944922" y="1910659"/>
                  <a:pt x="982719" y="1878647"/>
                </a:cubicBezTo>
                <a:cubicBezTo>
                  <a:pt x="1110647" y="1768377"/>
                  <a:pt x="1247297" y="1668780"/>
                  <a:pt x="1354874" y="1519384"/>
                </a:cubicBezTo>
                <a:cubicBezTo>
                  <a:pt x="1229853" y="1537169"/>
                  <a:pt x="1131000" y="1636767"/>
                  <a:pt x="1000164" y="1679451"/>
                </a:cubicBezTo>
                <a:cubicBezTo>
                  <a:pt x="1104832" y="1515827"/>
                  <a:pt x="1241483" y="1430457"/>
                  <a:pt x="1366503" y="1330860"/>
                </a:cubicBezTo>
                <a:cubicBezTo>
                  <a:pt x="1424653" y="1284619"/>
                  <a:pt x="1476986" y="1227705"/>
                  <a:pt x="1543858" y="1202806"/>
                </a:cubicBezTo>
                <a:cubicBezTo>
                  <a:pt x="1567118" y="1195692"/>
                  <a:pt x="1607823" y="1177908"/>
                  <a:pt x="1587470" y="1128108"/>
                </a:cubicBezTo>
                <a:cubicBezTo>
                  <a:pt x="1570025" y="1085424"/>
                  <a:pt x="1538043" y="1099653"/>
                  <a:pt x="1508968" y="1110322"/>
                </a:cubicBezTo>
                <a:cubicBezTo>
                  <a:pt x="1439190" y="1138779"/>
                  <a:pt x="1363596" y="1138779"/>
                  <a:pt x="1267650" y="1138779"/>
                </a:cubicBezTo>
                <a:cubicBezTo>
                  <a:pt x="1349058" y="1003611"/>
                  <a:pt x="1497339" y="1046296"/>
                  <a:pt x="1567118" y="904014"/>
                </a:cubicBezTo>
                <a:cubicBezTo>
                  <a:pt x="1479894" y="879115"/>
                  <a:pt x="1413022" y="928913"/>
                  <a:pt x="1343244" y="939585"/>
                </a:cubicBezTo>
                <a:cubicBezTo>
                  <a:pt x="1279279" y="950255"/>
                  <a:pt x="1264743" y="925356"/>
                  <a:pt x="1279279" y="847101"/>
                </a:cubicBezTo>
                <a:cubicBezTo>
                  <a:pt x="1302539" y="726162"/>
                  <a:pt x="1267650" y="665691"/>
                  <a:pt x="1174611" y="697704"/>
                </a:cubicBezTo>
                <a:cubicBezTo>
                  <a:pt x="1087388" y="729718"/>
                  <a:pt x="1078665" y="683476"/>
                  <a:pt x="1101925" y="615892"/>
                </a:cubicBezTo>
                <a:cubicBezTo>
                  <a:pt x="1136814" y="516295"/>
                  <a:pt x="1099018" y="438039"/>
                  <a:pt x="1072850" y="352670"/>
                </a:cubicBezTo>
                <a:cubicBezTo>
                  <a:pt x="1032146" y="224617"/>
                  <a:pt x="1049590" y="160589"/>
                  <a:pt x="1133907" y="6454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10 Most Dangerous Sports In The World - WorldAtlas">
            <a:extLst>
              <a:ext uri="{FF2B5EF4-FFF2-40B4-BE49-F238E27FC236}">
                <a16:creationId xmlns:a16="http://schemas.microsoft.com/office/drawing/2014/main" id="{FDEDCCF1-544C-9749-AA88-31EA4A49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5" r="15503" b="-1"/>
          <a:stretch/>
        </p:blipFill>
        <p:spPr bwMode="auto">
          <a:xfrm>
            <a:off x="9006544" y="-1"/>
            <a:ext cx="318545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st Dangerous Sports - Top 37 List (2020)">
            <a:extLst>
              <a:ext uri="{FF2B5EF4-FFF2-40B4-BE49-F238E27FC236}">
                <a16:creationId xmlns:a16="http://schemas.microsoft.com/office/drawing/2014/main" id="{F43DBD7B-BEE7-6743-AD67-8CC0C8F46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r="25820" b="-1"/>
          <a:stretch/>
        </p:blipFill>
        <p:spPr bwMode="auto">
          <a:xfrm>
            <a:off x="9006545" y="3474720"/>
            <a:ext cx="318545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DC16A7E-376D-CB49-B69C-371FB795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key words / for and against</a:t>
            </a:r>
            <a:endParaRPr lang="en-US"/>
          </a:p>
        </p:txBody>
      </p:sp>
      <p:pic>
        <p:nvPicPr>
          <p:cNvPr id="12" name="Picture 11" descr="Padlock on computer motherboard">
            <a:extLst>
              <a:ext uri="{FF2B5EF4-FFF2-40B4-BE49-F238E27FC236}">
                <a16:creationId xmlns:a16="http://schemas.microsoft.com/office/drawing/2014/main" id="{C0042713-B815-4F05-99B8-BE0B93ACA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0" r="31925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0C5FF0B-352E-C245-93FB-4BB8865A1C81}"/>
              </a:ext>
            </a:extLst>
          </p:cNvPr>
          <p:cNvSpPr/>
          <p:nvPr/>
        </p:nvSpPr>
        <p:spPr>
          <a:xfrm>
            <a:off x="6243145" y="1781503"/>
            <a:ext cx="5110653" cy="4711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bloodthirsty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  Romans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entertainment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car-racing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barbaric sports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hypocrisy</a:t>
            </a:r>
            <a:endParaRPr lang="en-US" sz="24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7A7F08-7F2D-2A4A-B983-623C88C10FAD}"/>
              </a:ext>
            </a:extLst>
          </p:cNvPr>
          <p:cNvSpPr/>
          <p:nvPr/>
        </p:nvSpPr>
        <p:spPr>
          <a:xfrm>
            <a:off x="189186" y="1574033"/>
            <a:ext cx="5023945" cy="4918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/>
              <a:t>Rewards</a:t>
            </a:r>
          </a:p>
          <a:p>
            <a:pPr algn="ctr">
              <a:spcAft>
                <a:spcPts val="600"/>
              </a:spcAft>
            </a:pPr>
            <a:endParaRPr lang="en-US" sz="2400" dirty="0"/>
          </a:p>
          <a:p>
            <a:pPr algn="ctr">
              <a:spcAft>
                <a:spcPts val="600"/>
              </a:spcAft>
            </a:pPr>
            <a:r>
              <a:rPr lang="en-US" sz="2400" dirty="0"/>
              <a:t>Enjoyment</a:t>
            </a:r>
          </a:p>
          <a:p>
            <a:pPr algn="ctr">
              <a:spcAft>
                <a:spcPts val="600"/>
              </a:spcAft>
            </a:pPr>
            <a:endParaRPr lang="en-US" sz="2400" dirty="0"/>
          </a:p>
          <a:p>
            <a:pPr algn="ctr">
              <a:spcAft>
                <a:spcPts val="600"/>
              </a:spcAft>
            </a:pPr>
            <a:r>
              <a:rPr lang="en-US" sz="2400" dirty="0"/>
              <a:t>bull-fighting</a:t>
            </a:r>
          </a:p>
          <a:p>
            <a:pPr algn="ctr">
              <a:spcAft>
                <a:spcPts val="600"/>
              </a:spcAft>
            </a:pPr>
            <a:endParaRPr lang="en-US" sz="2400" dirty="0"/>
          </a:p>
          <a:p>
            <a:pPr algn="ctr">
              <a:spcAft>
                <a:spcPts val="600"/>
              </a:spcAft>
            </a:pPr>
            <a:r>
              <a:rPr lang="en-US" sz="2400" dirty="0"/>
              <a:t>torture and violence</a:t>
            </a:r>
          </a:p>
          <a:p>
            <a:pPr algn="ctr">
              <a:spcAft>
                <a:spcPts val="600"/>
              </a:spcAft>
            </a:pPr>
            <a:endParaRPr lang="en-US" sz="2400" dirty="0"/>
          </a:p>
          <a:p>
            <a:pPr algn="ctr">
              <a:spcAft>
                <a:spcPts val="600"/>
              </a:spcAft>
            </a:pPr>
            <a:r>
              <a:rPr lang="en-US" sz="2400" dirty="0"/>
              <a:t>Law</a:t>
            </a:r>
          </a:p>
          <a:p>
            <a:pPr algn="ctr">
              <a:spcAft>
                <a:spcPts val="600"/>
              </a:spcAft>
            </a:pPr>
            <a:endParaRPr lang="en-US" sz="2400" dirty="0"/>
          </a:p>
          <a:p>
            <a:pPr algn="ctr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9992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7"/>
      </a:lt2>
      <a:accent1>
        <a:srgbClr val="48B758"/>
      </a:accent1>
      <a:accent2>
        <a:srgbClr val="5AB13B"/>
      </a:accent2>
      <a:accent3>
        <a:srgbClr val="8BAC44"/>
      </a:accent3>
      <a:accent4>
        <a:srgbClr val="AEA33A"/>
      </a:accent4>
      <a:accent5>
        <a:srgbClr val="C3864D"/>
      </a:accent5>
      <a:accent6>
        <a:srgbClr val="B1433B"/>
      </a:accent6>
      <a:hlink>
        <a:srgbClr val="A27C36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525</Words>
  <Application>Microsoft Macintosh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Elephant</vt:lpstr>
      <vt:lpstr>BrushVTI</vt:lpstr>
      <vt:lpstr>a cognitive method: discussion</vt:lpstr>
      <vt:lpstr>Cognition</vt:lpstr>
      <vt:lpstr>Methods of  Cognition Building</vt:lpstr>
      <vt:lpstr> Lectures </vt:lpstr>
      <vt:lpstr> CBT  (computer-based training) </vt:lpstr>
      <vt:lpstr>Discussion</vt:lpstr>
      <vt:lpstr>Discussion</vt:lpstr>
      <vt:lpstr>  Vicious and dangerous sports should be banned by law or not… </vt:lpstr>
      <vt:lpstr>key words / for and against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cognitive method discussion</dc:title>
  <dc:creator>sıtar keser</dc:creator>
  <cp:lastModifiedBy>sıtar keser</cp:lastModifiedBy>
  <cp:revision>14</cp:revision>
  <dcterms:created xsi:type="dcterms:W3CDTF">2021-06-28T10:21:35Z</dcterms:created>
  <dcterms:modified xsi:type="dcterms:W3CDTF">2021-06-30T09:45:21Z</dcterms:modified>
</cp:coreProperties>
</file>